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269" r:id="rId3"/>
    <p:sldId id="277" r:id="rId4"/>
    <p:sldId id="280" r:id="rId5"/>
    <p:sldId id="279" r:id="rId6"/>
    <p:sldId id="282" r:id="rId7"/>
    <p:sldId id="258" r:id="rId8"/>
    <p:sldId id="283" r:id="rId9"/>
    <p:sldId id="281" r:id="rId10"/>
    <p:sldId id="317" r:id="rId11"/>
    <p:sldId id="276" r:id="rId12"/>
    <p:sldId id="285" r:id="rId13"/>
    <p:sldId id="286" r:id="rId14"/>
    <p:sldId id="308" r:id="rId15"/>
    <p:sldId id="309" r:id="rId16"/>
    <p:sldId id="314" r:id="rId17"/>
    <p:sldId id="311" r:id="rId18"/>
    <p:sldId id="313" r:id="rId19"/>
    <p:sldId id="310" r:id="rId20"/>
    <p:sldId id="312" r:id="rId21"/>
    <p:sldId id="315" r:id="rId22"/>
    <p:sldId id="316" r:id="rId23"/>
    <p:sldId id="284" r:id="rId24"/>
    <p:sldId id="289" r:id="rId25"/>
    <p:sldId id="287" r:id="rId26"/>
    <p:sldId id="292" r:id="rId27"/>
    <p:sldId id="290" r:id="rId28"/>
    <p:sldId id="295" r:id="rId29"/>
    <p:sldId id="296" r:id="rId30"/>
    <p:sldId id="305" r:id="rId31"/>
    <p:sldId id="288" r:id="rId32"/>
    <p:sldId id="293" r:id="rId33"/>
    <p:sldId id="291" r:id="rId34"/>
    <p:sldId id="303" r:id="rId35"/>
    <p:sldId id="302" r:id="rId36"/>
    <p:sldId id="273" r:id="rId37"/>
    <p:sldId id="319" r:id="rId38"/>
    <p:sldId id="320" r:id="rId39"/>
    <p:sldId id="321" r:id="rId40"/>
    <p:sldId id="262" r:id="rId41"/>
    <p:sldId id="307" r:id="rId42"/>
    <p:sldId id="318" r:id="rId43"/>
    <p:sldId id="301" r:id="rId44"/>
    <p:sldId id="306" r:id="rId45"/>
    <p:sldId id="263" r:id="rId46"/>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D20"/>
    <a:srgbClr val="F37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22" autoAdjust="0"/>
  </p:normalViewPr>
  <p:slideViewPr>
    <p:cSldViewPr>
      <p:cViewPr varScale="1">
        <p:scale>
          <a:sx n="62" d="100"/>
          <a:sy n="62" d="100"/>
        </p:scale>
        <p:origin x="78" y="174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6" d="100"/>
          <a:sy n="86" d="100"/>
        </p:scale>
        <p:origin x="378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4C1F8-B818-41FD-B14A-C5624A94E8DE}"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US"/>
        </a:p>
      </dgm:t>
    </dgm:pt>
    <dgm:pt modelId="{EFA67665-19B5-4353-8C00-96ADA1D686EC}">
      <dgm:prSet custT="1"/>
      <dgm:spPr/>
      <dgm:t>
        <a:bodyPr/>
        <a:lstStyle/>
        <a:p>
          <a:pPr rtl="0"/>
          <a:endParaRPr lang="en-US" sz="2400" dirty="0" smtClean="0"/>
        </a:p>
        <a:p>
          <a:pPr rtl="0"/>
          <a:r>
            <a:rPr lang="en-US" sz="2400" dirty="0" err="1" smtClean="0"/>
            <a:t>Serie</a:t>
          </a:r>
          <a:r>
            <a:rPr lang="en-US" sz="2400" dirty="0" smtClean="0"/>
            <a:t> de </a:t>
          </a:r>
          <a:r>
            <a:rPr lang="en-US" sz="2400" dirty="0" err="1" smtClean="0"/>
            <a:t>proyectos</a:t>
          </a:r>
          <a:r>
            <a:rPr lang="en-US" sz="2400" dirty="0" smtClean="0"/>
            <a:t> que </a:t>
          </a:r>
          <a:r>
            <a:rPr lang="en-US" sz="2400" dirty="0" err="1" smtClean="0"/>
            <a:t>está</a:t>
          </a:r>
          <a:r>
            <a:rPr lang="en-US" sz="2400" dirty="0" smtClean="0"/>
            <a:t> </a:t>
          </a:r>
          <a:r>
            <a:rPr lang="en-US" sz="2400" dirty="0" err="1" smtClean="0"/>
            <a:t>trabajando</a:t>
          </a:r>
          <a:r>
            <a:rPr lang="en-US" sz="2400" dirty="0" smtClean="0"/>
            <a:t> la </a:t>
          </a:r>
          <a:r>
            <a:rPr lang="en-US" sz="2400" dirty="0" err="1" smtClean="0"/>
            <a:t>Comisión</a:t>
          </a:r>
          <a:r>
            <a:rPr lang="en-US" sz="2400" dirty="0" smtClean="0"/>
            <a:t> </a:t>
          </a:r>
          <a:r>
            <a:rPr lang="en-US" sz="2400" dirty="0" err="1" smtClean="0"/>
            <a:t>Conjunta</a:t>
          </a:r>
          <a:r>
            <a:rPr lang="en-US" sz="2400" dirty="0" smtClean="0"/>
            <a:t> </a:t>
          </a:r>
          <a:r>
            <a:rPr lang="en-US" sz="2400" dirty="0" err="1" smtClean="0"/>
            <a:t>enfocados</a:t>
          </a:r>
          <a:r>
            <a:rPr lang="en-US" sz="2400" dirty="0" smtClean="0"/>
            <a:t> </a:t>
          </a:r>
          <a:r>
            <a:rPr lang="en-US" sz="2400" dirty="0" err="1" smtClean="0"/>
            <a:t>en</a:t>
          </a:r>
          <a:r>
            <a:rPr lang="en-US" sz="2400" dirty="0" smtClean="0"/>
            <a:t> </a:t>
          </a:r>
          <a:r>
            <a:rPr lang="en-US" sz="2400" dirty="0" err="1" smtClean="0"/>
            <a:t>los</a:t>
          </a:r>
          <a:r>
            <a:rPr lang="en-US" sz="2400" dirty="0" smtClean="0"/>
            <a:t> </a:t>
          </a:r>
          <a:r>
            <a:rPr lang="en-US" sz="2400" dirty="0" err="1" smtClean="0"/>
            <a:t>procesos</a:t>
          </a:r>
          <a:r>
            <a:rPr lang="en-US" sz="2400" dirty="0" smtClean="0"/>
            <a:t> pre-, </a:t>
          </a:r>
          <a:r>
            <a:rPr lang="en-US" sz="2400" dirty="0" err="1" smtClean="0"/>
            <a:t>en</a:t>
          </a:r>
          <a:r>
            <a:rPr lang="en-US" sz="2400" dirty="0" smtClean="0"/>
            <a:t> el </a:t>
          </a:r>
          <a:r>
            <a:rPr lang="en-US" sz="2400" dirty="0" err="1" smtClean="0"/>
            <a:t>lugar</a:t>
          </a:r>
          <a:r>
            <a:rPr lang="en-US" sz="2400" dirty="0" smtClean="0"/>
            <a:t> de la </a:t>
          </a:r>
          <a:r>
            <a:rPr lang="en-US" sz="2400" dirty="0" err="1" smtClean="0"/>
            <a:t>inspección</a:t>
          </a:r>
          <a:r>
            <a:rPr lang="en-US" sz="2400" dirty="0" smtClean="0"/>
            <a:t> y post </a:t>
          </a:r>
          <a:r>
            <a:rPr lang="en-US" sz="2400" dirty="0" err="1" smtClean="0"/>
            <a:t>inspección</a:t>
          </a:r>
          <a:r>
            <a:rPr lang="en-US" sz="2400" dirty="0" smtClean="0"/>
            <a:t>.</a:t>
          </a:r>
          <a:endParaRPr lang="en-US" sz="2400" dirty="0"/>
        </a:p>
      </dgm:t>
    </dgm:pt>
    <dgm:pt modelId="{09DB3B46-5972-4E84-9FE7-2D5F5BD4181D}" type="parTrans" cxnId="{6CCA85BF-DB42-44EA-B1ED-9B277B9BB040}">
      <dgm:prSet/>
      <dgm:spPr/>
      <dgm:t>
        <a:bodyPr/>
        <a:lstStyle/>
        <a:p>
          <a:endParaRPr lang="en-US"/>
        </a:p>
      </dgm:t>
    </dgm:pt>
    <dgm:pt modelId="{C43464AB-AF0B-44FC-8B36-4987A95CB812}" type="sibTrans" cxnId="{6CCA85BF-DB42-44EA-B1ED-9B277B9BB040}">
      <dgm:prSet/>
      <dgm:spPr/>
      <dgm:t>
        <a:bodyPr/>
        <a:lstStyle/>
        <a:p>
          <a:endParaRPr lang="en-US"/>
        </a:p>
      </dgm:t>
    </dgm:pt>
    <dgm:pt modelId="{A3FD33B1-CB5D-41AF-B010-FCFF04C8B8B9}">
      <dgm:prSet custT="1"/>
      <dgm:spPr/>
      <dgm:t>
        <a:bodyPr/>
        <a:lstStyle/>
        <a:p>
          <a:pPr rtl="0"/>
          <a:r>
            <a:rPr lang="en-US" sz="2000" dirty="0" err="1" smtClean="0"/>
            <a:t>Tiene</a:t>
          </a:r>
          <a:r>
            <a:rPr lang="en-US" sz="2000" dirty="0" smtClean="0"/>
            <a:t> </a:t>
          </a:r>
          <a:r>
            <a:rPr lang="en-US" sz="2000" dirty="0" err="1" smtClean="0"/>
            <a:t>como</a:t>
          </a:r>
          <a:r>
            <a:rPr lang="en-US" sz="2000" dirty="0" smtClean="0"/>
            <a:t> </a:t>
          </a:r>
          <a:r>
            <a:rPr lang="en-US" sz="2000" dirty="0" err="1" smtClean="0"/>
            <a:t>guía</a:t>
          </a:r>
          <a:r>
            <a:rPr lang="en-US" sz="2000" dirty="0" smtClean="0"/>
            <a:t>: </a:t>
          </a:r>
          <a:endParaRPr lang="en-US" sz="2000" dirty="0"/>
        </a:p>
      </dgm:t>
    </dgm:pt>
    <dgm:pt modelId="{87D8F9E0-B73F-4710-89DC-501141376538}" type="parTrans" cxnId="{3D817525-728E-4285-B00A-0F9E46145013}">
      <dgm:prSet/>
      <dgm:spPr/>
      <dgm:t>
        <a:bodyPr/>
        <a:lstStyle/>
        <a:p>
          <a:endParaRPr lang="en-US"/>
        </a:p>
      </dgm:t>
    </dgm:pt>
    <dgm:pt modelId="{7C6557DF-CB79-41AC-9CC3-2EF07F345B87}" type="sibTrans" cxnId="{3D817525-728E-4285-B00A-0F9E46145013}">
      <dgm:prSet/>
      <dgm:spPr/>
      <dgm:t>
        <a:bodyPr/>
        <a:lstStyle/>
        <a:p>
          <a:endParaRPr lang="en-US"/>
        </a:p>
      </dgm:t>
    </dgm:pt>
    <dgm:pt modelId="{388F89CC-9EE1-4135-9F65-4934F51FF5D7}">
      <dgm:prSet custT="1"/>
      <dgm:spPr/>
      <dgm:t>
        <a:bodyPr/>
        <a:lstStyle/>
        <a:p>
          <a:pPr rtl="0"/>
          <a:r>
            <a:rPr lang="es-ES" sz="2000" dirty="0" smtClean="0"/>
            <a:t>Simplificación</a:t>
          </a:r>
          <a:endParaRPr lang="en-US" sz="2000" dirty="0"/>
        </a:p>
      </dgm:t>
    </dgm:pt>
    <dgm:pt modelId="{C1BF08E4-4336-4D9F-B2C6-CC4EE35BEDD5}" type="parTrans" cxnId="{862BB46C-034E-41BE-80F9-579EC674D1CB}">
      <dgm:prSet/>
      <dgm:spPr/>
      <dgm:t>
        <a:bodyPr/>
        <a:lstStyle/>
        <a:p>
          <a:endParaRPr lang="en-US"/>
        </a:p>
      </dgm:t>
    </dgm:pt>
    <dgm:pt modelId="{57046353-DB59-4695-81AB-D519E245A44E}" type="sibTrans" cxnId="{862BB46C-034E-41BE-80F9-579EC674D1CB}">
      <dgm:prSet/>
      <dgm:spPr/>
      <dgm:t>
        <a:bodyPr/>
        <a:lstStyle/>
        <a:p>
          <a:endParaRPr lang="en-US"/>
        </a:p>
      </dgm:t>
    </dgm:pt>
    <dgm:pt modelId="{0AD3F69F-6ACC-4D4D-8F16-DF4AC8595519}">
      <dgm:prSet custT="1"/>
      <dgm:spPr/>
      <dgm:t>
        <a:bodyPr/>
        <a:lstStyle/>
        <a:p>
          <a:pPr rtl="0"/>
          <a:r>
            <a:rPr lang="es-ES" sz="2000" dirty="0" smtClean="0"/>
            <a:t>Innovación</a:t>
          </a:r>
          <a:endParaRPr lang="en-US" sz="2000" dirty="0"/>
        </a:p>
      </dgm:t>
    </dgm:pt>
    <dgm:pt modelId="{87C8200B-38F2-44B1-B292-E3AAFD17BE18}" type="parTrans" cxnId="{BD23C913-3581-483D-B025-BB7292120242}">
      <dgm:prSet/>
      <dgm:spPr/>
      <dgm:t>
        <a:bodyPr/>
        <a:lstStyle/>
        <a:p>
          <a:endParaRPr lang="en-US"/>
        </a:p>
      </dgm:t>
    </dgm:pt>
    <dgm:pt modelId="{8EBAF2CC-D1D9-46BD-816E-40CF1774A5D8}" type="sibTrans" cxnId="{BD23C913-3581-483D-B025-BB7292120242}">
      <dgm:prSet/>
      <dgm:spPr/>
      <dgm:t>
        <a:bodyPr/>
        <a:lstStyle/>
        <a:p>
          <a:endParaRPr lang="en-US"/>
        </a:p>
      </dgm:t>
    </dgm:pt>
    <dgm:pt modelId="{C4460046-4117-4F0C-9CF3-C8F4F7D32AD2}">
      <dgm:prSet custT="1"/>
      <dgm:spPr/>
      <dgm:t>
        <a:bodyPr/>
        <a:lstStyle/>
        <a:p>
          <a:pPr rtl="0"/>
          <a:r>
            <a:rPr lang="es-ES" sz="2000" dirty="0" smtClean="0"/>
            <a:t>Relevancia</a:t>
          </a:r>
          <a:endParaRPr lang="en-US" sz="2000" dirty="0"/>
        </a:p>
      </dgm:t>
    </dgm:pt>
    <dgm:pt modelId="{179996B1-6D4E-4B7B-8419-3EDD68E87B8F}" type="parTrans" cxnId="{9B6865E6-816C-4E9F-A208-535EEACC56CE}">
      <dgm:prSet/>
      <dgm:spPr/>
      <dgm:t>
        <a:bodyPr/>
        <a:lstStyle/>
        <a:p>
          <a:endParaRPr lang="en-US"/>
        </a:p>
      </dgm:t>
    </dgm:pt>
    <dgm:pt modelId="{91008488-E755-49A6-8B7F-3AB1DC02FF9E}" type="sibTrans" cxnId="{9B6865E6-816C-4E9F-A208-535EEACC56CE}">
      <dgm:prSet/>
      <dgm:spPr/>
      <dgm:t>
        <a:bodyPr/>
        <a:lstStyle/>
        <a:p>
          <a:endParaRPr lang="en-US"/>
        </a:p>
      </dgm:t>
    </dgm:pt>
    <dgm:pt modelId="{BF4A215C-F8D4-4EF0-87D2-569AF20C4A2F}">
      <dgm:prSet custT="1"/>
      <dgm:spPr/>
      <dgm:t>
        <a:bodyPr/>
        <a:lstStyle/>
        <a:p>
          <a:pPr rtl="0"/>
          <a:r>
            <a:rPr lang="es-ES" sz="2000" dirty="0" smtClean="0"/>
            <a:t>Transparencia</a:t>
          </a:r>
          <a:endParaRPr lang="en-US" sz="2000" dirty="0"/>
        </a:p>
      </dgm:t>
    </dgm:pt>
    <dgm:pt modelId="{A5DC82A6-AD7E-4E8D-A50C-A9BC2FA2A9CB}" type="parTrans" cxnId="{193E8031-DC30-4F6F-AEF5-B8943F4102FD}">
      <dgm:prSet/>
      <dgm:spPr/>
      <dgm:t>
        <a:bodyPr/>
        <a:lstStyle/>
        <a:p>
          <a:endParaRPr lang="en-US"/>
        </a:p>
      </dgm:t>
    </dgm:pt>
    <dgm:pt modelId="{19ED43ED-1D7B-4171-A575-7358231A0505}" type="sibTrans" cxnId="{193E8031-DC30-4F6F-AEF5-B8943F4102FD}">
      <dgm:prSet/>
      <dgm:spPr/>
      <dgm:t>
        <a:bodyPr/>
        <a:lstStyle/>
        <a:p>
          <a:endParaRPr lang="en-US"/>
        </a:p>
      </dgm:t>
    </dgm:pt>
    <dgm:pt modelId="{26623855-DDDB-49B1-B585-D8D3221412BC}">
      <dgm:prSet custT="1"/>
      <dgm:spPr/>
      <dgm:t>
        <a:bodyPr/>
        <a:lstStyle/>
        <a:p>
          <a:pPr rtl="0"/>
          <a:r>
            <a:rPr lang="en-US" sz="2000" dirty="0" err="1" smtClean="0"/>
            <a:t>Incluye</a:t>
          </a:r>
          <a:r>
            <a:rPr lang="en-US" sz="2000" dirty="0" smtClean="0"/>
            <a:t>:</a:t>
          </a:r>
          <a:endParaRPr lang="en-US" sz="2000" dirty="0"/>
        </a:p>
      </dgm:t>
    </dgm:pt>
    <dgm:pt modelId="{F3C2E5EF-C2D9-4A8F-96DF-95C33BF35B1B}" type="parTrans" cxnId="{23779224-45E7-4DC9-A25A-A06E52CF4362}">
      <dgm:prSet/>
      <dgm:spPr/>
      <dgm:t>
        <a:bodyPr/>
        <a:lstStyle/>
        <a:p>
          <a:endParaRPr lang="en-US"/>
        </a:p>
      </dgm:t>
    </dgm:pt>
    <dgm:pt modelId="{D79A9154-DA23-4704-AC68-BAE3B30160CE}" type="sibTrans" cxnId="{23779224-45E7-4DC9-A25A-A06E52CF4362}">
      <dgm:prSet/>
      <dgm:spPr/>
      <dgm:t>
        <a:bodyPr/>
        <a:lstStyle/>
        <a:p>
          <a:endParaRPr lang="en-US"/>
        </a:p>
      </dgm:t>
    </dgm:pt>
    <dgm:pt modelId="{E018DE9C-4E4C-4CFD-B1EE-0547DD604F4C}">
      <dgm:prSet custT="1"/>
      <dgm:spPr/>
      <dgm:t>
        <a:bodyPr/>
        <a:lstStyle/>
        <a:p>
          <a:pPr rtl="0"/>
          <a:r>
            <a:rPr lang="en-US" sz="2000" dirty="0" err="1" smtClean="0"/>
            <a:t>Identificación</a:t>
          </a:r>
          <a:r>
            <a:rPr lang="en-US" sz="2000" dirty="0" smtClean="0"/>
            <a:t> de </a:t>
          </a:r>
          <a:r>
            <a:rPr lang="en-US" sz="2000" dirty="0" err="1" smtClean="0"/>
            <a:t>estándares</a:t>
          </a:r>
          <a:r>
            <a:rPr lang="en-US" sz="2000" dirty="0" smtClean="0"/>
            <a:t> y </a:t>
          </a:r>
          <a:r>
            <a:rPr lang="en-US" sz="2000" dirty="0" err="1" smtClean="0"/>
            <a:t>elementos</a:t>
          </a:r>
          <a:r>
            <a:rPr lang="en-US" sz="2000" dirty="0" smtClean="0"/>
            <a:t> del </a:t>
          </a:r>
          <a:r>
            <a:rPr lang="en-US" sz="2000" dirty="0" err="1" smtClean="0"/>
            <a:t>desempeño</a:t>
          </a:r>
          <a:r>
            <a:rPr lang="en-US" sz="2000" dirty="0" smtClean="0"/>
            <a:t> que </a:t>
          </a:r>
          <a:r>
            <a:rPr lang="en-US" sz="2000" dirty="0" err="1" smtClean="0"/>
            <a:t>ya</a:t>
          </a:r>
          <a:r>
            <a:rPr lang="en-US" sz="2000" dirty="0" smtClean="0"/>
            <a:t> no se </a:t>
          </a:r>
          <a:r>
            <a:rPr lang="en-US" sz="2000" dirty="0" err="1" smtClean="0"/>
            <a:t>consideran</a:t>
          </a:r>
          <a:r>
            <a:rPr lang="en-US" sz="2000" dirty="0" smtClean="0"/>
            <a:t> </a:t>
          </a:r>
          <a:r>
            <a:rPr lang="en-US" sz="2000" dirty="0" err="1" smtClean="0"/>
            <a:t>necesarios</a:t>
          </a:r>
          <a:r>
            <a:rPr lang="en-US" sz="2000" dirty="0" smtClean="0"/>
            <a:t> para </a:t>
          </a:r>
          <a:r>
            <a:rPr lang="en-US" sz="2000" dirty="0" err="1" smtClean="0"/>
            <a:t>estimar</a:t>
          </a:r>
          <a:r>
            <a:rPr lang="en-US" sz="2000" dirty="0" smtClean="0"/>
            <a:t> la </a:t>
          </a:r>
          <a:r>
            <a:rPr lang="en-US" sz="2000" dirty="0" err="1" smtClean="0"/>
            <a:t>calidad</a:t>
          </a:r>
          <a:r>
            <a:rPr lang="en-US" sz="2000" dirty="0" smtClean="0"/>
            <a:t> y </a:t>
          </a:r>
          <a:r>
            <a:rPr lang="en-US" sz="2000" dirty="0" err="1" smtClean="0"/>
            <a:t>seguridad</a:t>
          </a:r>
          <a:r>
            <a:rPr lang="en-US" sz="2000" dirty="0" smtClean="0"/>
            <a:t>.</a:t>
          </a:r>
          <a:endParaRPr lang="en-US" sz="2000" dirty="0"/>
        </a:p>
      </dgm:t>
    </dgm:pt>
    <dgm:pt modelId="{7F719374-4AFB-441A-A550-87A79BFF7329}" type="parTrans" cxnId="{2BCFE97D-C033-4B58-BF73-F4EF31D4E87E}">
      <dgm:prSet/>
      <dgm:spPr/>
      <dgm:t>
        <a:bodyPr/>
        <a:lstStyle/>
        <a:p>
          <a:endParaRPr lang="en-US"/>
        </a:p>
      </dgm:t>
    </dgm:pt>
    <dgm:pt modelId="{B953A394-4FA2-4428-9C7E-F393F236CEB5}" type="sibTrans" cxnId="{2BCFE97D-C033-4B58-BF73-F4EF31D4E87E}">
      <dgm:prSet/>
      <dgm:spPr/>
      <dgm:t>
        <a:bodyPr/>
        <a:lstStyle/>
        <a:p>
          <a:endParaRPr lang="en-US"/>
        </a:p>
      </dgm:t>
    </dgm:pt>
    <dgm:pt modelId="{63D156D6-9EBF-412E-8BC2-27EDE55DBEFF}">
      <dgm:prSet custT="1"/>
      <dgm:spPr/>
      <dgm:t>
        <a:bodyPr/>
        <a:lstStyle/>
        <a:p>
          <a:pPr rtl="0"/>
          <a:r>
            <a:rPr lang="es-PR" sz="2000" dirty="0" smtClean="0"/>
            <a:t>Nueva metodología de puntuación - SAFER</a:t>
          </a:r>
          <a:endParaRPr lang="en-US" sz="2000" dirty="0"/>
        </a:p>
      </dgm:t>
    </dgm:pt>
    <dgm:pt modelId="{4AA2ED3D-BE00-40FF-8740-4DE4A4A355E4}" type="parTrans" cxnId="{179553E2-27E1-46F5-AF93-DF726F53904D}">
      <dgm:prSet/>
      <dgm:spPr/>
      <dgm:t>
        <a:bodyPr/>
        <a:lstStyle/>
        <a:p>
          <a:endParaRPr lang="en-US"/>
        </a:p>
      </dgm:t>
    </dgm:pt>
    <dgm:pt modelId="{8B674FE6-0D0C-48C1-B536-0A212935AB87}" type="sibTrans" cxnId="{179553E2-27E1-46F5-AF93-DF726F53904D}">
      <dgm:prSet/>
      <dgm:spPr/>
      <dgm:t>
        <a:bodyPr/>
        <a:lstStyle/>
        <a:p>
          <a:endParaRPr lang="en-US"/>
        </a:p>
      </dgm:t>
    </dgm:pt>
    <dgm:pt modelId="{C129E60B-5BC9-4960-B91B-086E62B5D917}" type="pres">
      <dgm:prSet presAssocID="{82A4C1F8-B818-41FD-B14A-C5624A94E8DE}" presName="linearFlow" presStyleCnt="0">
        <dgm:presLayoutVars>
          <dgm:dir/>
          <dgm:animLvl val="lvl"/>
          <dgm:resizeHandles val="exact"/>
        </dgm:presLayoutVars>
      </dgm:prSet>
      <dgm:spPr/>
      <dgm:t>
        <a:bodyPr/>
        <a:lstStyle/>
        <a:p>
          <a:endParaRPr lang="en-US"/>
        </a:p>
      </dgm:t>
    </dgm:pt>
    <dgm:pt modelId="{CD940DCA-603D-4665-B750-F6DCE9052DE0}" type="pres">
      <dgm:prSet presAssocID="{EFA67665-19B5-4353-8C00-96ADA1D686EC}" presName="composite" presStyleCnt="0"/>
      <dgm:spPr/>
      <dgm:t>
        <a:bodyPr/>
        <a:lstStyle/>
        <a:p>
          <a:endParaRPr lang="en-US"/>
        </a:p>
      </dgm:t>
    </dgm:pt>
    <dgm:pt modelId="{899101B6-4DA8-45F0-8A30-CFB7232D6F48}" type="pres">
      <dgm:prSet presAssocID="{EFA67665-19B5-4353-8C00-96ADA1D686EC}" presName="parentText" presStyleLbl="alignNode1" presStyleIdx="0" presStyleCnt="1">
        <dgm:presLayoutVars>
          <dgm:chMax val="1"/>
          <dgm:bulletEnabled val="1"/>
        </dgm:presLayoutVars>
      </dgm:prSet>
      <dgm:spPr/>
      <dgm:t>
        <a:bodyPr/>
        <a:lstStyle/>
        <a:p>
          <a:endParaRPr lang="en-US"/>
        </a:p>
      </dgm:t>
    </dgm:pt>
    <dgm:pt modelId="{60AC7460-9358-4AE9-8EAC-B82873A70007}" type="pres">
      <dgm:prSet presAssocID="{EFA67665-19B5-4353-8C00-96ADA1D686EC}" presName="descendantText" presStyleLbl="alignAcc1" presStyleIdx="0" presStyleCnt="1">
        <dgm:presLayoutVars>
          <dgm:bulletEnabled val="1"/>
        </dgm:presLayoutVars>
      </dgm:prSet>
      <dgm:spPr/>
      <dgm:t>
        <a:bodyPr/>
        <a:lstStyle/>
        <a:p>
          <a:endParaRPr lang="en-US"/>
        </a:p>
      </dgm:t>
    </dgm:pt>
  </dgm:ptLst>
  <dgm:cxnLst>
    <dgm:cxn modelId="{149CAADC-2B0C-40FA-AFA7-2EEA37D7FFCF}" type="presOf" srcId="{E018DE9C-4E4C-4CFD-B1EE-0547DD604F4C}" destId="{60AC7460-9358-4AE9-8EAC-B82873A70007}" srcOrd="0" destOrd="6" presId="urn:microsoft.com/office/officeart/2005/8/layout/chevron2"/>
    <dgm:cxn modelId="{3D817525-728E-4285-B00A-0F9E46145013}" srcId="{EFA67665-19B5-4353-8C00-96ADA1D686EC}" destId="{A3FD33B1-CB5D-41AF-B010-FCFF04C8B8B9}" srcOrd="0" destOrd="0" parTransId="{87D8F9E0-B73F-4710-89DC-501141376538}" sibTransId="{7C6557DF-CB79-41AC-9CC3-2EF07F345B87}"/>
    <dgm:cxn modelId="{1C6F51F9-2E32-4388-841C-0A996E40C22B}" type="presOf" srcId="{C4460046-4117-4F0C-9CF3-C8F4F7D32AD2}" destId="{60AC7460-9358-4AE9-8EAC-B82873A70007}" srcOrd="0" destOrd="3" presId="urn:microsoft.com/office/officeart/2005/8/layout/chevron2"/>
    <dgm:cxn modelId="{68B8D83E-3D50-431C-AE07-7DA8C35620E2}" type="presOf" srcId="{0AD3F69F-6ACC-4D4D-8F16-DF4AC8595519}" destId="{60AC7460-9358-4AE9-8EAC-B82873A70007}" srcOrd="0" destOrd="2" presId="urn:microsoft.com/office/officeart/2005/8/layout/chevron2"/>
    <dgm:cxn modelId="{C6AFC3CE-245A-4897-967E-1EDADB2CE509}" type="presOf" srcId="{82A4C1F8-B818-41FD-B14A-C5624A94E8DE}" destId="{C129E60B-5BC9-4960-B91B-086E62B5D917}" srcOrd="0" destOrd="0" presId="urn:microsoft.com/office/officeart/2005/8/layout/chevron2"/>
    <dgm:cxn modelId="{BD23C913-3581-483D-B025-BB7292120242}" srcId="{A3FD33B1-CB5D-41AF-B010-FCFF04C8B8B9}" destId="{0AD3F69F-6ACC-4D4D-8F16-DF4AC8595519}" srcOrd="1" destOrd="0" parTransId="{87C8200B-38F2-44B1-B292-E3AAFD17BE18}" sibTransId="{8EBAF2CC-D1D9-46BD-816E-40CF1774A5D8}"/>
    <dgm:cxn modelId="{862BB46C-034E-41BE-80F9-579EC674D1CB}" srcId="{A3FD33B1-CB5D-41AF-B010-FCFF04C8B8B9}" destId="{388F89CC-9EE1-4135-9F65-4934F51FF5D7}" srcOrd="0" destOrd="0" parTransId="{C1BF08E4-4336-4D9F-B2C6-CC4EE35BEDD5}" sibTransId="{57046353-DB59-4695-81AB-D519E245A44E}"/>
    <dgm:cxn modelId="{BBDCFE92-6A6D-4FA7-82A2-1107122C653D}" type="presOf" srcId="{A3FD33B1-CB5D-41AF-B010-FCFF04C8B8B9}" destId="{60AC7460-9358-4AE9-8EAC-B82873A70007}" srcOrd="0" destOrd="0" presId="urn:microsoft.com/office/officeart/2005/8/layout/chevron2"/>
    <dgm:cxn modelId="{193E8031-DC30-4F6F-AEF5-B8943F4102FD}" srcId="{A3FD33B1-CB5D-41AF-B010-FCFF04C8B8B9}" destId="{BF4A215C-F8D4-4EF0-87D2-569AF20C4A2F}" srcOrd="3" destOrd="0" parTransId="{A5DC82A6-AD7E-4E8D-A50C-A9BC2FA2A9CB}" sibTransId="{19ED43ED-1D7B-4171-A575-7358231A0505}"/>
    <dgm:cxn modelId="{2BCFE97D-C033-4B58-BF73-F4EF31D4E87E}" srcId="{26623855-DDDB-49B1-B585-D8D3221412BC}" destId="{E018DE9C-4E4C-4CFD-B1EE-0547DD604F4C}" srcOrd="0" destOrd="0" parTransId="{7F719374-4AFB-441A-A550-87A79BFF7329}" sibTransId="{B953A394-4FA2-4428-9C7E-F393F236CEB5}"/>
    <dgm:cxn modelId="{41838263-E057-4EED-8C76-E9CA9BD1BB7A}" type="presOf" srcId="{BF4A215C-F8D4-4EF0-87D2-569AF20C4A2F}" destId="{60AC7460-9358-4AE9-8EAC-B82873A70007}" srcOrd="0" destOrd="4" presId="urn:microsoft.com/office/officeart/2005/8/layout/chevron2"/>
    <dgm:cxn modelId="{E14A7D5D-F16A-49B2-93EB-31B45625862E}" type="presOf" srcId="{EFA67665-19B5-4353-8C00-96ADA1D686EC}" destId="{899101B6-4DA8-45F0-8A30-CFB7232D6F48}" srcOrd="0" destOrd="0" presId="urn:microsoft.com/office/officeart/2005/8/layout/chevron2"/>
    <dgm:cxn modelId="{9B6865E6-816C-4E9F-A208-535EEACC56CE}" srcId="{A3FD33B1-CB5D-41AF-B010-FCFF04C8B8B9}" destId="{C4460046-4117-4F0C-9CF3-C8F4F7D32AD2}" srcOrd="2" destOrd="0" parTransId="{179996B1-6D4E-4B7B-8419-3EDD68E87B8F}" sibTransId="{91008488-E755-49A6-8B7F-3AB1DC02FF9E}"/>
    <dgm:cxn modelId="{75DB28A3-874A-4BBE-AA11-E8443C2AB6F2}" type="presOf" srcId="{26623855-DDDB-49B1-B585-D8D3221412BC}" destId="{60AC7460-9358-4AE9-8EAC-B82873A70007}" srcOrd="0" destOrd="5" presId="urn:microsoft.com/office/officeart/2005/8/layout/chevron2"/>
    <dgm:cxn modelId="{23779224-45E7-4DC9-A25A-A06E52CF4362}" srcId="{EFA67665-19B5-4353-8C00-96ADA1D686EC}" destId="{26623855-DDDB-49B1-B585-D8D3221412BC}" srcOrd="1" destOrd="0" parTransId="{F3C2E5EF-C2D9-4A8F-96DF-95C33BF35B1B}" sibTransId="{D79A9154-DA23-4704-AC68-BAE3B30160CE}"/>
    <dgm:cxn modelId="{D6FE4DEB-8D43-4F18-8B92-76E9BD75E62B}" type="presOf" srcId="{388F89CC-9EE1-4135-9F65-4934F51FF5D7}" destId="{60AC7460-9358-4AE9-8EAC-B82873A70007}" srcOrd="0" destOrd="1" presId="urn:microsoft.com/office/officeart/2005/8/layout/chevron2"/>
    <dgm:cxn modelId="{FCC67D89-1049-4140-BF9B-69C981A15E12}" type="presOf" srcId="{63D156D6-9EBF-412E-8BC2-27EDE55DBEFF}" destId="{60AC7460-9358-4AE9-8EAC-B82873A70007}" srcOrd="0" destOrd="7" presId="urn:microsoft.com/office/officeart/2005/8/layout/chevron2"/>
    <dgm:cxn modelId="{6CCA85BF-DB42-44EA-B1ED-9B277B9BB040}" srcId="{82A4C1F8-B818-41FD-B14A-C5624A94E8DE}" destId="{EFA67665-19B5-4353-8C00-96ADA1D686EC}" srcOrd="0" destOrd="0" parTransId="{09DB3B46-5972-4E84-9FE7-2D5F5BD4181D}" sibTransId="{C43464AB-AF0B-44FC-8B36-4987A95CB812}"/>
    <dgm:cxn modelId="{179553E2-27E1-46F5-AF93-DF726F53904D}" srcId="{26623855-DDDB-49B1-B585-D8D3221412BC}" destId="{63D156D6-9EBF-412E-8BC2-27EDE55DBEFF}" srcOrd="1" destOrd="0" parTransId="{4AA2ED3D-BE00-40FF-8740-4DE4A4A355E4}" sibTransId="{8B674FE6-0D0C-48C1-B536-0A212935AB87}"/>
    <dgm:cxn modelId="{DC9358F5-4173-4745-9926-B7DAED42EA14}" type="presParOf" srcId="{C129E60B-5BC9-4960-B91B-086E62B5D917}" destId="{CD940DCA-603D-4665-B750-F6DCE9052DE0}" srcOrd="0" destOrd="0" presId="urn:microsoft.com/office/officeart/2005/8/layout/chevron2"/>
    <dgm:cxn modelId="{F59EA7AC-8F58-462C-8F90-59F74E63CB01}" type="presParOf" srcId="{CD940DCA-603D-4665-B750-F6DCE9052DE0}" destId="{899101B6-4DA8-45F0-8A30-CFB7232D6F48}" srcOrd="0" destOrd="0" presId="urn:microsoft.com/office/officeart/2005/8/layout/chevron2"/>
    <dgm:cxn modelId="{1AD3A414-F9D3-4BCD-B7DB-8902B4F24801}" type="presParOf" srcId="{CD940DCA-603D-4665-B750-F6DCE9052DE0}" destId="{60AC7460-9358-4AE9-8EAC-B82873A7000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F05DB7DA-F7AE-4CF3-ADCB-2BF8BBC4E0C8}">
      <dgm:prSet custT="1"/>
      <dgm:spPr/>
      <dgm:t>
        <a:bodyPr/>
        <a:lstStyle/>
        <a:p>
          <a:pPr rtl="0"/>
          <a:r>
            <a:rPr lang="es-PR" sz="2400" dirty="0" smtClean="0"/>
            <a:t>Ejercicio - ¿dónde ubico el hallazgo?</a:t>
          </a:r>
          <a:endParaRPr lang="en-US" sz="24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05DB7DA-F7AE-4CF3-ADCB-2BF8BBC4E0C8}">
      <dgm:prSet custT="1"/>
      <dgm:spPr/>
      <dgm:t>
        <a:bodyPr/>
        <a:lstStyle/>
        <a:p>
          <a:pPr rtl="0"/>
          <a:r>
            <a:rPr lang="es-PR" sz="3200" dirty="0" smtClean="0"/>
            <a:t>Ejercicio ¿dónde ubico el hallazgo?</a:t>
          </a:r>
          <a:endParaRPr lang="en-US" sz="32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F05DB7DA-F7AE-4CF3-ADCB-2BF8BBC4E0C8}">
      <dgm:prSet custT="1"/>
      <dgm:spPr/>
      <dgm:t>
        <a:bodyPr/>
        <a:lstStyle/>
        <a:p>
          <a:pPr rtl="0"/>
          <a:r>
            <a:rPr lang="es-PR" sz="2400" dirty="0" smtClean="0"/>
            <a:t>Ejercicio - ¿dónde ubico el hallazgo?</a:t>
          </a:r>
          <a:endParaRPr lang="en-US" sz="24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custLinFactNeighborX="1408" custLinFactNeighborY="-12047">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05DB7DA-F7AE-4CF3-ADCB-2BF8BBC4E0C8}">
      <dgm:prSet custT="1"/>
      <dgm:spPr/>
      <dgm:t>
        <a:bodyPr/>
        <a:lstStyle/>
        <a:p>
          <a:pPr rtl="0"/>
          <a:r>
            <a:rPr lang="es-PR" sz="3200" dirty="0" smtClean="0"/>
            <a:t>Ejercicio ¿dónde ubico el hallazgo?</a:t>
          </a:r>
          <a:endParaRPr lang="en-US" sz="32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F05DB7DA-F7AE-4CF3-ADCB-2BF8BBC4E0C8}">
      <dgm:prSet custT="1"/>
      <dgm:spPr/>
      <dgm:t>
        <a:bodyPr/>
        <a:lstStyle/>
        <a:p>
          <a:pPr rtl="0"/>
          <a:r>
            <a:rPr lang="es-PR" sz="2400" dirty="0" smtClean="0"/>
            <a:t>Ejercicio - ¿dónde ubico el hallazgo?</a:t>
          </a:r>
          <a:endParaRPr lang="en-US" sz="24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05DB7DA-F7AE-4CF3-ADCB-2BF8BBC4E0C8}">
      <dgm:prSet custT="1"/>
      <dgm:spPr/>
      <dgm:t>
        <a:bodyPr/>
        <a:lstStyle/>
        <a:p>
          <a:pPr rtl="0"/>
          <a:r>
            <a:rPr lang="es-PR" sz="3200" dirty="0" smtClean="0"/>
            <a:t>Ejercicio </a:t>
          </a:r>
        </a:p>
        <a:p>
          <a:pPr rtl="0"/>
          <a:r>
            <a:rPr lang="es-PR" sz="3200" dirty="0" smtClean="0"/>
            <a:t> ¿dónde ubico el hallazgo?</a:t>
          </a:r>
          <a:endParaRPr lang="en-US" sz="32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F05DB7DA-F7AE-4CF3-ADCB-2BF8BBC4E0C8}">
      <dgm:prSet custT="1"/>
      <dgm:spPr/>
      <dgm:t>
        <a:bodyPr/>
        <a:lstStyle/>
        <a:p>
          <a:pPr rtl="0"/>
          <a:r>
            <a:rPr lang="es-PR" sz="2400" dirty="0" smtClean="0"/>
            <a:t>Ejercicio - ¿dónde ubico el hallazgo?</a:t>
          </a:r>
          <a:endParaRPr lang="en-US" sz="24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05DB7DA-F7AE-4CF3-ADCB-2BF8BBC4E0C8}">
      <dgm:prSet custT="1"/>
      <dgm:spPr/>
      <dgm:t>
        <a:bodyPr/>
        <a:lstStyle/>
        <a:p>
          <a:pPr rtl="0"/>
          <a:r>
            <a:rPr lang="es-PR" sz="3200" dirty="0" smtClean="0"/>
            <a:t>Ejercicio ¿dónde ubico el hallazgo?</a:t>
          </a:r>
          <a:endParaRPr lang="en-US" sz="32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F05DB7DA-F7AE-4CF3-ADCB-2BF8BBC4E0C8}">
      <dgm:prSet custT="1"/>
      <dgm:spPr/>
      <dgm:t>
        <a:bodyPr/>
        <a:lstStyle/>
        <a:p>
          <a:pPr rtl="0"/>
          <a:r>
            <a:rPr lang="es-PR" sz="2400" dirty="0" smtClean="0"/>
            <a:t>Ejercicio - ¿dónde ubico el hallazgo?</a:t>
          </a:r>
          <a:endParaRPr lang="en-US" sz="24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1A75B97-3E8E-4F36-903F-5397782E8317}"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2AFE6E38-B6F8-4499-B822-040CF0946672}">
      <dgm:prSet/>
      <dgm:spPr/>
      <dgm:t>
        <a:bodyPr/>
        <a:lstStyle/>
        <a:p>
          <a:pPr rtl="0"/>
          <a:r>
            <a:rPr lang="es-ES" dirty="0" smtClean="0"/>
            <a:t>Poco después de finalizar la inspección, se publicará un informe de acreditación en el sitio de extranet </a:t>
          </a:r>
          <a:r>
            <a:rPr lang="es-ES" i="1" dirty="0" err="1" smtClean="0"/>
            <a:t>Joint</a:t>
          </a:r>
          <a:r>
            <a:rPr lang="es-ES" i="1" dirty="0" smtClean="0"/>
            <a:t> </a:t>
          </a:r>
          <a:r>
            <a:rPr lang="es-ES" i="1" dirty="0" err="1" smtClean="0"/>
            <a:t>Commission</a:t>
          </a:r>
          <a:r>
            <a:rPr lang="es-ES" i="1" dirty="0" smtClean="0"/>
            <a:t> </a:t>
          </a:r>
          <a:r>
            <a:rPr lang="es-ES" i="1" dirty="0" err="1" smtClean="0"/>
            <a:t>Connect</a:t>
          </a:r>
          <a:r>
            <a:rPr lang="es-ES" i="1" dirty="0" smtClean="0"/>
            <a:t> </a:t>
          </a:r>
          <a:r>
            <a:rPr lang="es-ES" dirty="0" smtClean="0"/>
            <a:t>de su organización.</a:t>
          </a:r>
          <a:endParaRPr lang="en-US" dirty="0"/>
        </a:p>
      </dgm:t>
    </dgm:pt>
    <dgm:pt modelId="{9A256EA2-58BD-4A97-AEC9-4F535CA1FC70}" type="parTrans" cxnId="{CE0E8615-5BAB-4BA2-B5F0-EBAB5D20D262}">
      <dgm:prSet/>
      <dgm:spPr/>
      <dgm:t>
        <a:bodyPr/>
        <a:lstStyle/>
        <a:p>
          <a:endParaRPr lang="en-US"/>
        </a:p>
      </dgm:t>
    </dgm:pt>
    <dgm:pt modelId="{277D3DF9-5EB0-47F7-B947-C260C65F5991}" type="sibTrans" cxnId="{CE0E8615-5BAB-4BA2-B5F0-EBAB5D20D262}">
      <dgm:prSet/>
      <dgm:spPr/>
      <dgm:t>
        <a:bodyPr/>
        <a:lstStyle/>
        <a:p>
          <a:endParaRPr lang="en-US"/>
        </a:p>
      </dgm:t>
    </dgm:pt>
    <dgm:pt modelId="{5B901CA5-26CF-4A00-B55B-DA381F1B4007}">
      <dgm:prSet/>
      <dgm:spPr/>
      <dgm:t>
        <a:bodyPr/>
        <a:lstStyle/>
        <a:p>
          <a:pPr rtl="0"/>
          <a:r>
            <a:rPr lang="en-US" dirty="0" smtClean="0"/>
            <a:t>Un RFI </a:t>
          </a:r>
          <a:r>
            <a:rPr lang="en-US" dirty="0" err="1" smtClean="0"/>
            <a:t>significa</a:t>
          </a:r>
          <a:r>
            <a:rPr lang="en-US" dirty="0" smtClean="0"/>
            <a:t> que </a:t>
          </a:r>
          <a:r>
            <a:rPr lang="en-US" dirty="0" err="1" smtClean="0"/>
            <a:t>los</a:t>
          </a:r>
          <a:r>
            <a:rPr lang="en-US" dirty="0" smtClean="0"/>
            <a:t> </a:t>
          </a:r>
          <a:r>
            <a:rPr lang="en-US" dirty="0" err="1" smtClean="0"/>
            <a:t>inspectores</a:t>
          </a:r>
          <a:r>
            <a:rPr lang="en-US" dirty="0" smtClean="0"/>
            <a:t> </a:t>
          </a:r>
          <a:r>
            <a:rPr lang="en-US" dirty="0" err="1" smtClean="0"/>
            <a:t>encontraron</a:t>
          </a:r>
          <a:r>
            <a:rPr lang="en-US" dirty="0" smtClean="0"/>
            <a:t> que la </a:t>
          </a:r>
          <a:r>
            <a:rPr lang="en-US" dirty="0" err="1" smtClean="0"/>
            <a:t>organización</a:t>
          </a:r>
          <a:r>
            <a:rPr lang="en-US" dirty="0" smtClean="0"/>
            <a:t> no </a:t>
          </a:r>
          <a:r>
            <a:rPr lang="en-US" dirty="0" err="1" smtClean="0"/>
            <a:t>cumple</a:t>
          </a:r>
          <a:r>
            <a:rPr lang="en-US" dirty="0" smtClean="0"/>
            <a:t> con un </a:t>
          </a:r>
          <a:r>
            <a:rPr lang="en-US" dirty="0" err="1" smtClean="0"/>
            <a:t>estándar</a:t>
          </a:r>
          <a:r>
            <a:rPr lang="en-US" dirty="0" smtClean="0"/>
            <a:t> </a:t>
          </a:r>
          <a:r>
            <a:rPr lang="en-US" dirty="0" err="1" smtClean="0"/>
            <a:t>en</a:t>
          </a:r>
          <a:r>
            <a:rPr lang="en-US" dirty="0" smtClean="0"/>
            <a:t> particular.</a:t>
          </a:r>
          <a:endParaRPr lang="en-US" dirty="0"/>
        </a:p>
      </dgm:t>
    </dgm:pt>
    <dgm:pt modelId="{5F453FB1-8A25-4CC6-9678-A35E82BE09E9}" type="parTrans" cxnId="{1387AF24-BF96-4AD2-8010-D27FD1D21240}">
      <dgm:prSet/>
      <dgm:spPr/>
      <dgm:t>
        <a:bodyPr/>
        <a:lstStyle/>
        <a:p>
          <a:endParaRPr lang="en-US"/>
        </a:p>
      </dgm:t>
    </dgm:pt>
    <dgm:pt modelId="{79AA4FC0-7798-4B70-92BA-0F10CF85EAFB}" type="sibTrans" cxnId="{1387AF24-BF96-4AD2-8010-D27FD1D21240}">
      <dgm:prSet/>
      <dgm:spPr/>
      <dgm:t>
        <a:bodyPr/>
        <a:lstStyle/>
        <a:p>
          <a:endParaRPr lang="en-US"/>
        </a:p>
      </dgm:t>
    </dgm:pt>
    <dgm:pt modelId="{A6FF5435-1FFD-42C9-8B7E-9999C7319A06}">
      <dgm:prSet/>
      <dgm:spPr/>
      <dgm:t>
        <a:bodyPr/>
        <a:lstStyle/>
        <a:p>
          <a:pPr rtl="0"/>
          <a:r>
            <a:rPr lang="es-ES" dirty="0" smtClean="0"/>
            <a:t>Todos los </a:t>
          </a:r>
          <a:r>
            <a:rPr lang="es-ES" dirty="0" err="1" smtClean="0"/>
            <a:t>RFI’s</a:t>
          </a:r>
          <a:r>
            <a:rPr lang="es-ES" dirty="0" smtClean="0"/>
            <a:t> vencen a los 60 días.</a:t>
          </a:r>
          <a:endParaRPr lang="en-US" dirty="0"/>
        </a:p>
      </dgm:t>
    </dgm:pt>
    <dgm:pt modelId="{19902E48-A371-4761-9F0D-06C8C72A1A21}" type="parTrans" cxnId="{AF42AA80-5E3A-4A1F-9E86-E3667DEDCF69}">
      <dgm:prSet/>
      <dgm:spPr/>
      <dgm:t>
        <a:bodyPr/>
        <a:lstStyle/>
        <a:p>
          <a:endParaRPr lang="en-US"/>
        </a:p>
      </dgm:t>
    </dgm:pt>
    <dgm:pt modelId="{06F7F678-45B5-4E81-AEC0-AD054F397A83}" type="sibTrans" cxnId="{AF42AA80-5E3A-4A1F-9E86-E3667DEDCF69}">
      <dgm:prSet/>
      <dgm:spPr/>
      <dgm:t>
        <a:bodyPr/>
        <a:lstStyle/>
        <a:p>
          <a:endParaRPr lang="en-US"/>
        </a:p>
      </dgm:t>
    </dgm:pt>
    <dgm:pt modelId="{1873E594-E96B-4523-8A9C-508C8AAEACB7}" type="pres">
      <dgm:prSet presAssocID="{C1A75B97-3E8E-4F36-903F-5397782E8317}" presName="linear" presStyleCnt="0">
        <dgm:presLayoutVars>
          <dgm:animLvl val="lvl"/>
          <dgm:resizeHandles val="exact"/>
        </dgm:presLayoutVars>
      </dgm:prSet>
      <dgm:spPr/>
      <dgm:t>
        <a:bodyPr/>
        <a:lstStyle/>
        <a:p>
          <a:endParaRPr lang="en-US"/>
        </a:p>
      </dgm:t>
    </dgm:pt>
    <dgm:pt modelId="{39578A3E-4D42-48A6-95C0-492582B86E5C}" type="pres">
      <dgm:prSet presAssocID="{2AFE6E38-B6F8-4499-B822-040CF0946672}" presName="parentText" presStyleLbl="node1" presStyleIdx="0" presStyleCnt="3">
        <dgm:presLayoutVars>
          <dgm:chMax val="0"/>
          <dgm:bulletEnabled val="1"/>
        </dgm:presLayoutVars>
      </dgm:prSet>
      <dgm:spPr/>
      <dgm:t>
        <a:bodyPr/>
        <a:lstStyle/>
        <a:p>
          <a:endParaRPr lang="en-US"/>
        </a:p>
      </dgm:t>
    </dgm:pt>
    <dgm:pt modelId="{271C9DCF-5831-47C2-90EA-F14047C95831}" type="pres">
      <dgm:prSet presAssocID="{277D3DF9-5EB0-47F7-B947-C260C65F5991}" presName="spacer" presStyleCnt="0"/>
      <dgm:spPr/>
      <dgm:t>
        <a:bodyPr/>
        <a:lstStyle/>
        <a:p>
          <a:endParaRPr lang="en-US"/>
        </a:p>
      </dgm:t>
    </dgm:pt>
    <dgm:pt modelId="{6DE90C6E-3827-4ADB-AE0F-B23013882A7F}" type="pres">
      <dgm:prSet presAssocID="{5B901CA5-26CF-4A00-B55B-DA381F1B4007}" presName="parentText" presStyleLbl="node1" presStyleIdx="1" presStyleCnt="3">
        <dgm:presLayoutVars>
          <dgm:chMax val="0"/>
          <dgm:bulletEnabled val="1"/>
        </dgm:presLayoutVars>
      </dgm:prSet>
      <dgm:spPr/>
      <dgm:t>
        <a:bodyPr/>
        <a:lstStyle/>
        <a:p>
          <a:endParaRPr lang="en-US"/>
        </a:p>
      </dgm:t>
    </dgm:pt>
    <dgm:pt modelId="{9AD1F4C8-9975-48AE-A260-9CEEC25A8D4B}" type="pres">
      <dgm:prSet presAssocID="{79AA4FC0-7798-4B70-92BA-0F10CF85EAFB}" presName="spacer" presStyleCnt="0"/>
      <dgm:spPr/>
      <dgm:t>
        <a:bodyPr/>
        <a:lstStyle/>
        <a:p>
          <a:endParaRPr lang="en-US"/>
        </a:p>
      </dgm:t>
    </dgm:pt>
    <dgm:pt modelId="{A1A88284-37A5-4658-8294-215EC26E6F2F}" type="pres">
      <dgm:prSet presAssocID="{A6FF5435-1FFD-42C9-8B7E-9999C7319A06}" presName="parentText" presStyleLbl="node1" presStyleIdx="2" presStyleCnt="3">
        <dgm:presLayoutVars>
          <dgm:chMax val="0"/>
          <dgm:bulletEnabled val="1"/>
        </dgm:presLayoutVars>
      </dgm:prSet>
      <dgm:spPr/>
      <dgm:t>
        <a:bodyPr/>
        <a:lstStyle/>
        <a:p>
          <a:endParaRPr lang="en-US"/>
        </a:p>
      </dgm:t>
    </dgm:pt>
  </dgm:ptLst>
  <dgm:cxnLst>
    <dgm:cxn modelId="{07FA20B4-F3A3-48C2-8A24-B78D59D49F03}" type="presOf" srcId="{C1A75B97-3E8E-4F36-903F-5397782E8317}" destId="{1873E594-E96B-4523-8A9C-508C8AAEACB7}" srcOrd="0" destOrd="0" presId="urn:microsoft.com/office/officeart/2005/8/layout/vList2"/>
    <dgm:cxn modelId="{5AEF8142-D460-4EF0-99F9-19C65C237EB4}" type="presOf" srcId="{2AFE6E38-B6F8-4499-B822-040CF0946672}" destId="{39578A3E-4D42-48A6-95C0-492582B86E5C}" srcOrd="0" destOrd="0" presId="urn:microsoft.com/office/officeart/2005/8/layout/vList2"/>
    <dgm:cxn modelId="{1387AF24-BF96-4AD2-8010-D27FD1D21240}" srcId="{C1A75B97-3E8E-4F36-903F-5397782E8317}" destId="{5B901CA5-26CF-4A00-B55B-DA381F1B4007}" srcOrd="1" destOrd="0" parTransId="{5F453FB1-8A25-4CC6-9678-A35E82BE09E9}" sibTransId="{79AA4FC0-7798-4B70-92BA-0F10CF85EAFB}"/>
    <dgm:cxn modelId="{648E690A-D9A2-4BDE-B512-3CEC7DA2DB67}" type="presOf" srcId="{A6FF5435-1FFD-42C9-8B7E-9999C7319A06}" destId="{A1A88284-37A5-4658-8294-215EC26E6F2F}" srcOrd="0" destOrd="0" presId="urn:microsoft.com/office/officeart/2005/8/layout/vList2"/>
    <dgm:cxn modelId="{AF42AA80-5E3A-4A1F-9E86-E3667DEDCF69}" srcId="{C1A75B97-3E8E-4F36-903F-5397782E8317}" destId="{A6FF5435-1FFD-42C9-8B7E-9999C7319A06}" srcOrd="2" destOrd="0" parTransId="{19902E48-A371-4761-9F0D-06C8C72A1A21}" sibTransId="{06F7F678-45B5-4E81-AEC0-AD054F397A83}"/>
    <dgm:cxn modelId="{CE0E8615-5BAB-4BA2-B5F0-EBAB5D20D262}" srcId="{C1A75B97-3E8E-4F36-903F-5397782E8317}" destId="{2AFE6E38-B6F8-4499-B822-040CF0946672}" srcOrd="0" destOrd="0" parTransId="{9A256EA2-58BD-4A97-AEC9-4F535CA1FC70}" sibTransId="{277D3DF9-5EB0-47F7-B947-C260C65F5991}"/>
    <dgm:cxn modelId="{72270AF5-208C-48E3-8165-AAC51467DE1A}" type="presOf" srcId="{5B901CA5-26CF-4A00-B55B-DA381F1B4007}" destId="{6DE90C6E-3827-4ADB-AE0F-B23013882A7F}" srcOrd="0" destOrd="0" presId="urn:microsoft.com/office/officeart/2005/8/layout/vList2"/>
    <dgm:cxn modelId="{F2EED539-BBF4-4CB1-B818-3833976886EF}" type="presParOf" srcId="{1873E594-E96B-4523-8A9C-508C8AAEACB7}" destId="{39578A3E-4D42-48A6-95C0-492582B86E5C}" srcOrd="0" destOrd="0" presId="urn:microsoft.com/office/officeart/2005/8/layout/vList2"/>
    <dgm:cxn modelId="{95982429-6BC0-46A7-95D1-FA33515CC91A}" type="presParOf" srcId="{1873E594-E96B-4523-8A9C-508C8AAEACB7}" destId="{271C9DCF-5831-47C2-90EA-F14047C95831}" srcOrd="1" destOrd="0" presId="urn:microsoft.com/office/officeart/2005/8/layout/vList2"/>
    <dgm:cxn modelId="{0D21BBA1-F247-448F-AE79-1519FC851F50}" type="presParOf" srcId="{1873E594-E96B-4523-8A9C-508C8AAEACB7}" destId="{6DE90C6E-3827-4ADB-AE0F-B23013882A7F}" srcOrd="2" destOrd="0" presId="urn:microsoft.com/office/officeart/2005/8/layout/vList2"/>
    <dgm:cxn modelId="{13CC2E29-310A-40D2-8958-B11FB2D5D5CB}" type="presParOf" srcId="{1873E594-E96B-4523-8A9C-508C8AAEACB7}" destId="{9AD1F4C8-9975-48AE-A260-9CEEC25A8D4B}" srcOrd="3" destOrd="0" presId="urn:microsoft.com/office/officeart/2005/8/layout/vList2"/>
    <dgm:cxn modelId="{3F305C99-34E8-4EA1-B69A-2B9F93D23670}" type="presParOf" srcId="{1873E594-E96B-4523-8A9C-508C8AAEACB7}" destId="{A1A88284-37A5-4658-8294-215EC26E6F2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9D344-4C61-4399-A655-756709F250B9}"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A0C4F900-7CAF-4751-85AE-1D60482707B2}">
      <dgm:prSet custT="1"/>
      <dgm:spPr/>
      <dgm:t>
        <a:bodyPr/>
        <a:lstStyle/>
        <a:p>
          <a:pPr rtl="0"/>
          <a:r>
            <a:rPr lang="en-US" sz="3000" dirty="0" err="1" smtClean="0"/>
            <a:t>Método</a:t>
          </a:r>
          <a:r>
            <a:rPr lang="en-US" sz="3000" dirty="0" smtClean="0"/>
            <a:t> de </a:t>
          </a:r>
          <a:r>
            <a:rPr lang="en-US" sz="3000" dirty="0" err="1" smtClean="0"/>
            <a:t>categorizar</a:t>
          </a:r>
          <a:r>
            <a:rPr lang="en-US" sz="3000" dirty="0" smtClean="0"/>
            <a:t> </a:t>
          </a:r>
          <a:r>
            <a:rPr lang="en-US" sz="3000" dirty="0" err="1" smtClean="0"/>
            <a:t>los</a:t>
          </a:r>
          <a:r>
            <a:rPr lang="en-US" sz="3000" dirty="0" smtClean="0"/>
            <a:t> </a:t>
          </a:r>
          <a:r>
            <a:rPr lang="en-US" sz="3000" dirty="0" err="1" smtClean="0"/>
            <a:t>riesgos</a:t>
          </a:r>
          <a:r>
            <a:rPr lang="en-US" sz="3000" dirty="0" smtClean="0"/>
            <a:t> </a:t>
          </a:r>
          <a:r>
            <a:rPr lang="en-US" sz="3000" dirty="0" err="1" smtClean="0"/>
            <a:t>asociados</a:t>
          </a:r>
          <a:r>
            <a:rPr lang="en-US" sz="3000" dirty="0" smtClean="0"/>
            <a:t> con </a:t>
          </a:r>
          <a:r>
            <a:rPr lang="en-US" sz="3000" dirty="0" err="1" smtClean="0"/>
            <a:t>los</a:t>
          </a:r>
          <a:r>
            <a:rPr lang="en-US" sz="3000" dirty="0" smtClean="0"/>
            <a:t> </a:t>
          </a:r>
          <a:r>
            <a:rPr lang="en-US" sz="3000" dirty="0" err="1" smtClean="0"/>
            <a:t>estándares</a:t>
          </a:r>
          <a:endParaRPr lang="en-US" sz="3000" dirty="0"/>
        </a:p>
      </dgm:t>
    </dgm:pt>
    <dgm:pt modelId="{C751B80D-6AC1-4216-B9FE-246F6E2B2624}" type="parTrans" cxnId="{1441EF4F-B67F-4E16-B560-4D4E8B801493}">
      <dgm:prSet/>
      <dgm:spPr/>
      <dgm:t>
        <a:bodyPr/>
        <a:lstStyle/>
        <a:p>
          <a:endParaRPr lang="en-US"/>
        </a:p>
      </dgm:t>
    </dgm:pt>
    <dgm:pt modelId="{C1C0EAB3-4815-45A5-864C-8637B32C7CAD}" type="sibTrans" cxnId="{1441EF4F-B67F-4E16-B560-4D4E8B801493}">
      <dgm:prSet/>
      <dgm:spPr/>
      <dgm:t>
        <a:bodyPr/>
        <a:lstStyle/>
        <a:p>
          <a:endParaRPr lang="en-US"/>
        </a:p>
      </dgm:t>
    </dgm:pt>
    <dgm:pt modelId="{B1AFDE9F-D61E-4362-AE06-BF7FBADE15AA}">
      <dgm:prSet custT="1"/>
      <dgm:spPr/>
      <dgm:t>
        <a:bodyPr/>
        <a:lstStyle/>
        <a:p>
          <a:pPr rtl="0"/>
          <a:r>
            <a:rPr lang="en-US" sz="3000" dirty="0" err="1" smtClean="0"/>
            <a:t>Provee</a:t>
          </a:r>
          <a:r>
            <a:rPr lang="en-US" sz="3000" dirty="0" smtClean="0"/>
            <a:t> </a:t>
          </a:r>
          <a:r>
            <a:rPr lang="en-US" sz="3000" dirty="0" err="1" smtClean="0"/>
            <a:t>una</a:t>
          </a:r>
          <a:r>
            <a:rPr lang="en-US" sz="3000" dirty="0" smtClean="0"/>
            <a:t> </a:t>
          </a:r>
          <a:r>
            <a:rPr lang="en-US" sz="3000" dirty="0" err="1" smtClean="0"/>
            <a:t>representación</a:t>
          </a:r>
          <a:r>
            <a:rPr lang="en-US" sz="3000" dirty="0" smtClean="0"/>
            <a:t> visual del </a:t>
          </a:r>
          <a:r>
            <a:rPr lang="en-US" sz="3000" dirty="0" err="1" smtClean="0"/>
            <a:t>riesgo</a:t>
          </a:r>
          <a:r>
            <a:rPr lang="en-US" sz="3000" dirty="0" smtClean="0"/>
            <a:t> a </a:t>
          </a:r>
          <a:r>
            <a:rPr lang="en-US" sz="3000" dirty="0" err="1" smtClean="0"/>
            <a:t>daño</a:t>
          </a:r>
          <a:r>
            <a:rPr lang="en-US" sz="3000" dirty="0" smtClean="0"/>
            <a:t> a </a:t>
          </a:r>
          <a:r>
            <a:rPr lang="en-US" sz="3000" dirty="0" err="1" smtClean="0"/>
            <a:t>pacientes</a:t>
          </a:r>
          <a:r>
            <a:rPr lang="en-US" sz="3000" dirty="0" smtClean="0"/>
            <a:t>, </a:t>
          </a:r>
          <a:r>
            <a:rPr lang="en-US" sz="3000" dirty="0" err="1" smtClean="0"/>
            <a:t>visitantes</a:t>
          </a:r>
          <a:r>
            <a:rPr lang="en-US" sz="3000" dirty="0" smtClean="0"/>
            <a:t> y personal y el </a:t>
          </a:r>
          <a:r>
            <a:rPr lang="en-US" sz="3000" dirty="0" err="1" smtClean="0"/>
            <a:t>alcance</a:t>
          </a:r>
          <a:r>
            <a:rPr lang="en-US" sz="3000" dirty="0" smtClean="0"/>
            <a:t> del </a:t>
          </a:r>
          <a:r>
            <a:rPr lang="en-US" sz="3000" dirty="0" err="1" smtClean="0"/>
            <a:t>efecto</a:t>
          </a:r>
          <a:r>
            <a:rPr lang="en-US" sz="3000" dirty="0" smtClean="0"/>
            <a:t> de </a:t>
          </a:r>
          <a:r>
            <a:rPr lang="en-US" sz="3000" dirty="0" err="1" smtClean="0"/>
            <a:t>cada</a:t>
          </a:r>
          <a:r>
            <a:rPr lang="en-US" sz="3000" dirty="0" smtClean="0"/>
            <a:t> </a:t>
          </a:r>
          <a:r>
            <a:rPr lang="en-US" sz="3000" dirty="0" err="1" smtClean="0"/>
            <a:t>hallazgo</a:t>
          </a:r>
          <a:r>
            <a:rPr lang="en-US" sz="3000" dirty="0" smtClean="0"/>
            <a:t>  </a:t>
          </a:r>
          <a:endParaRPr lang="en-US" sz="3000" dirty="0"/>
        </a:p>
      </dgm:t>
    </dgm:pt>
    <dgm:pt modelId="{AB252072-B228-4B40-8A82-AB34207FF0DB}" type="parTrans" cxnId="{9A1DDF0A-E3C3-4292-AA9C-10FE5A79D1DA}">
      <dgm:prSet/>
      <dgm:spPr/>
      <dgm:t>
        <a:bodyPr/>
        <a:lstStyle/>
        <a:p>
          <a:endParaRPr lang="en-US"/>
        </a:p>
      </dgm:t>
    </dgm:pt>
    <dgm:pt modelId="{F3739A87-96BF-4A48-9D32-82BBD4062F52}" type="sibTrans" cxnId="{9A1DDF0A-E3C3-4292-AA9C-10FE5A79D1DA}">
      <dgm:prSet/>
      <dgm:spPr/>
      <dgm:t>
        <a:bodyPr/>
        <a:lstStyle/>
        <a:p>
          <a:endParaRPr lang="en-US"/>
        </a:p>
      </dgm:t>
    </dgm:pt>
    <dgm:pt modelId="{81945552-D2EA-49DD-9DD3-64C34D61F89C}">
      <dgm:prSet custT="1"/>
      <dgm:spPr/>
      <dgm:t>
        <a:bodyPr/>
        <a:lstStyle/>
        <a:p>
          <a:pPr rtl="0"/>
          <a:r>
            <a:rPr lang="en-US" sz="3000" dirty="0" err="1" smtClean="0"/>
            <a:t>Aplica</a:t>
          </a:r>
          <a:r>
            <a:rPr lang="en-US" sz="3000" dirty="0" smtClean="0"/>
            <a:t> a </a:t>
          </a:r>
          <a:r>
            <a:rPr lang="en-US" sz="3000" dirty="0" err="1" smtClean="0"/>
            <a:t>todos</a:t>
          </a:r>
          <a:r>
            <a:rPr lang="en-US" sz="3000" dirty="0" smtClean="0"/>
            <a:t> </a:t>
          </a:r>
          <a:r>
            <a:rPr lang="en-US" sz="3000" dirty="0" err="1" smtClean="0"/>
            <a:t>los</a:t>
          </a:r>
          <a:r>
            <a:rPr lang="en-US" sz="3000" dirty="0" smtClean="0"/>
            <a:t> </a:t>
          </a:r>
          <a:r>
            <a:rPr lang="en-US" sz="3000" dirty="0" err="1" smtClean="0"/>
            <a:t>programas</a:t>
          </a:r>
          <a:r>
            <a:rPr lang="en-US" sz="3000" dirty="0" smtClean="0"/>
            <a:t> de </a:t>
          </a:r>
          <a:r>
            <a:rPr lang="en-US" sz="3000" dirty="0" err="1" smtClean="0"/>
            <a:t>acreditación</a:t>
          </a:r>
          <a:r>
            <a:rPr lang="en-US" sz="3000" dirty="0" smtClean="0"/>
            <a:t> y </a:t>
          </a:r>
          <a:r>
            <a:rPr lang="en-US" sz="3000" dirty="0" err="1" smtClean="0"/>
            <a:t>certificación</a:t>
          </a:r>
          <a:endParaRPr lang="en-US" sz="3000" dirty="0"/>
        </a:p>
      </dgm:t>
    </dgm:pt>
    <dgm:pt modelId="{754CE624-618E-4638-AC5E-7C05AD34E579}" type="parTrans" cxnId="{46FCAA73-A9FE-4B75-9E2C-3DD3A18043AE}">
      <dgm:prSet/>
      <dgm:spPr/>
      <dgm:t>
        <a:bodyPr/>
        <a:lstStyle/>
        <a:p>
          <a:endParaRPr lang="en-US"/>
        </a:p>
      </dgm:t>
    </dgm:pt>
    <dgm:pt modelId="{C918A726-684E-474D-87A0-33B867FBF037}" type="sibTrans" cxnId="{46FCAA73-A9FE-4B75-9E2C-3DD3A18043AE}">
      <dgm:prSet/>
      <dgm:spPr/>
      <dgm:t>
        <a:bodyPr/>
        <a:lstStyle/>
        <a:p>
          <a:endParaRPr lang="en-US"/>
        </a:p>
      </dgm:t>
    </dgm:pt>
    <dgm:pt modelId="{34164856-A09F-4D12-95D6-00EBE92CAC9C}" type="pres">
      <dgm:prSet presAssocID="{8249D344-4C61-4399-A655-756709F250B9}" presName="Name0" presStyleCnt="0">
        <dgm:presLayoutVars>
          <dgm:chMax val="7"/>
          <dgm:dir/>
          <dgm:animLvl val="lvl"/>
          <dgm:resizeHandles val="exact"/>
        </dgm:presLayoutVars>
      </dgm:prSet>
      <dgm:spPr/>
      <dgm:t>
        <a:bodyPr/>
        <a:lstStyle/>
        <a:p>
          <a:endParaRPr lang="en-US"/>
        </a:p>
      </dgm:t>
    </dgm:pt>
    <dgm:pt modelId="{8EBC1BAC-E7F7-4660-8395-16E6B80B9233}" type="pres">
      <dgm:prSet presAssocID="{A0C4F900-7CAF-4751-85AE-1D60482707B2}" presName="circle1" presStyleLbl="node1" presStyleIdx="0" presStyleCnt="3"/>
      <dgm:spPr/>
      <dgm:t>
        <a:bodyPr/>
        <a:lstStyle/>
        <a:p>
          <a:endParaRPr lang="en-US"/>
        </a:p>
      </dgm:t>
    </dgm:pt>
    <dgm:pt modelId="{5266C75E-B15B-49D4-827F-C90E62F6D117}" type="pres">
      <dgm:prSet presAssocID="{A0C4F900-7CAF-4751-85AE-1D60482707B2}" presName="space" presStyleCnt="0"/>
      <dgm:spPr/>
      <dgm:t>
        <a:bodyPr/>
        <a:lstStyle/>
        <a:p>
          <a:endParaRPr lang="en-US"/>
        </a:p>
      </dgm:t>
    </dgm:pt>
    <dgm:pt modelId="{1C4A8A98-455A-4A87-B8DD-2EE3D288B39E}" type="pres">
      <dgm:prSet presAssocID="{A0C4F900-7CAF-4751-85AE-1D60482707B2}" presName="rect1" presStyleLbl="alignAcc1" presStyleIdx="0" presStyleCnt="3"/>
      <dgm:spPr/>
      <dgm:t>
        <a:bodyPr/>
        <a:lstStyle/>
        <a:p>
          <a:endParaRPr lang="en-US"/>
        </a:p>
      </dgm:t>
    </dgm:pt>
    <dgm:pt modelId="{5504FB64-988F-4BE9-ACB7-D7D41A0EBFD1}" type="pres">
      <dgm:prSet presAssocID="{B1AFDE9F-D61E-4362-AE06-BF7FBADE15AA}" presName="vertSpace2" presStyleLbl="node1" presStyleIdx="0" presStyleCnt="3"/>
      <dgm:spPr/>
      <dgm:t>
        <a:bodyPr/>
        <a:lstStyle/>
        <a:p>
          <a:endParaRPr lang="en-US"/>
        </a:p>
      </dgm:t>
    </dgm:pt>
    <dgm:pt modelId="{E556C277-1260-4733-8694-4BF68E0C1BD5}" type="pres">
      <dgm:prSet presAssocID="{B1AFDE9F-D61E-4362-AE06-BF7FBADE15AA}" presName="circle2" presStyleLbl="node1" presStyleIdx="1" presStyleCnt="3"/>
      <dgm:spPr/>
      <dgm:t>
        <a:bodyPr/>
        <a:lstStyle/>
        <a:p>
          <a:endParaRPr lang="en-US"/>
        </a:p>
      </dgm:t>
    </dgm:pt>
    <dgm:pt modelId="{F2B8E80A-4028-455F-BADB-F3586AAE4989}" type="pres">
      <dgm:prSet presAssocID="{B1AFDE9F-D61E-4362-AE06-BF7FBADE15AA}" presName="rect2" presStyleLbl="alignAcc1" presStyleIdx="1" presStyleCnt="3"/>
      <dgm:spPr/>
      <dgm:t>
        <a:bodyPr/>
        <a:lstStyle/>
        <a:p>
          <a:endParaRPr lang="en-US"/>
        </a:p>
      </dgm:t>
    </dgm:pt>
    <dgm:pt modelId="{A093971F-5784-41CC-B7E5-2ABFB0AA4379}" type="pres">
      <dgm:prSet presAssocID="{81945552-D2EA-49DD-9DD3-64C34D61F89C}" presName="vertSpace3" presStyleLbl="node1" presStyleIdx="1" presStyleCnt="3"/>
      <dgm:spPr/>
      <dgm:t>
        <a:bodyPr/>
        <a:lstStyle/>
        <a:p>
          <a:endParaRPr lang="en-US"/>
        </a:p>
      </dgm:t>
    </dgm:pt>
    <dgm:pt modelId="{FA1663D6-1061-4266-8EA9-8DDAF1A835FA}" type="pres">
      <dgm:prSet presAssocID="{81945552-D2EA-49DD-9DD3-64C34D61F89C}" presName="circle3" presStyleLbl="node1" presStyleIdx="2" presStyleCnt="3"/>
      <dgm:spPr/>
      <dgm:t>
        <a:bodyPr/>
        <a:lstStyle/>
        <a:p>
          <a:endParaRPr lang="en-US"/>
        </a:p>
      </dgm:t>
    </dgm:pt>
    <dgm:pt modelId="{E3C66F89-76D2-43B0-BF78-884BEBA46759}" type="pres">
      <dgm:prSet presAssocID="{81945552-D2EA-49DD-9DD3-64C34D61F89C}" presName="rect3" presStyleLbl="alignAcc1" presStyleIdx="2" presStyleCnt="3"/>
      <dgm:spPr/>
      <dgm:t>
        <a:bodyPr/>
        <a:lstStyle/>
        <a:p>
          <a:endParaRPr lang="en-US"/>
        </a:p>
      </dgm:t>
    </dgm:pt>
    <dgm:pt modelId="{A4F7E214-785E-462C-94AB-B3305AC79067}" type="pres">
      <dgm:prSet presAssocID="{A0C4F900-7CAF-4751-85AE-1D60482707B2}" presName="rect1ParTxNoCh" presStyleLbl="alignAcc1" presStyleIdx="2" presStyleCnt="3">
        <dgm:presLayoutVars>
          <dgm:chMax val="1"/>
          <dgm:bulletEnabled val="1"/>
        </dgm:presLayoutVars>
      </dgm:prSet>
      <dgm:spPr/>
      <dgm:t>
        <a:bodyPr/>
        <a:lstStyle/>
        <a:p>
          <a:endParaRPr lang="en-US"/>
        </a:p>
      </dgm:t>
    </dgm:pt>
    <dgm:pt modelId="{D5CB8FA7-EAD9-4ABC-99CB-DC13F7A2F3CC}" type="pres">
      <dgm:prSet presAssocID="{B1AFDE9F-D61E-4362-AE06-BF7FBADE15AA}" presName="rect2ParTxNoCh" presStyleLbl="alignAcc1" presStyleIdx="2" presStyleCnt="3">
        <dgm:presLayoutVars>
          <dgm:chMax val="1"/>
          <dgm:bulletEnabled val="1"/>
        </dgm:presLayoutVars>
      </dgm:prSet>
      <dgm:spPr/>
      <dgm:t>
        <a:bodyPr/>
        <a:lstStyle/>
        <a:p>
          <a:endParaRPr lang="en-US"/>
        </a:p>
      </dgm:t>
    </dgm:pt>
    <dgm:pt modelId="{7D9D9038-98F2-4847-9150-818F4D563B50}" type="pres">
      <dgm:prSet presAssocID="{81945552-D2EA-49DD-9DD3-64C34D61F89C}" presName="rect3ParTxNoCh" presStyleLbl="alignAcc1" presStyleIdx="2" presStyleCnt="3">
        <dgm:presLayoutVars>
          <dgm:chMax val="1"/>
          <dgm:bulletEnabled val="1"/>
        </dgm:presLayoutVars>
      </dgm:prSet>
      <dgm:spPr/>
      <dgm:t>
        <a:bodyPr/>
        <a:lstStyle/>
        <a:p>
          <a:endParaRPr lang="en-US"/>
        </a:p>
      </dgm:t>
    </dgm:pt>
  </dgm:ptLst>
  <dgm:cxnLst>
    <dgm:cxn modelId="{1441EF4F-B67F-4E16-B560-4D4E8B801493}" srcId="{8249D344-4C61-4399-A655-756709F250B9}" destId="{A0C4F900-7CAF-4751-85AE-1D60482707B2}" srcOrd="0" destOrd="0" parTransId="{C751B80D-6AC1-4216-B9FE-246F6E2B2624}" sibTransId="{C1C0EAB3-4815-45A5-864C-8637B32C7CAD}"/>
    <dgm:cxn modelId="{46FCAA73-A9FE-4B75-9E2C-3DD3A18043AE}" srcId="{8249D344-4C61-4399-A655-756709F250B9}" destId="{81945552-D2EA-49DD-9DD3-64C34D61F89C}" srcOrd="2" destOrd="0" parTransId="{754CE624-618E-4638-AC5E-7C05AD34E579}" sibTransId="{C918A726-684E-474D-87A0-33B867FBF037}"/>
    <dgm:cxn modelId="{176F6DB8-75DF-4D30-99B8-799ADA95E737}" type="presOf" srcId="{A0C4F900-7CAF-4751-85AE-1D60482707B2}" destId="{1C4A8A98-455A-4A87-B8DD-2EE3D288B39E}" srcOrd="0" destOrd="0" presId="urn:microsoft.com/office/officeart/2005/8/layout/target3"/>
    <dgm:cxn modelId="{EEAFF94F-A898-472E-A003-A13CC23E22E4}" type="presOf" srcId="{A0C4F900-7CAF-4751-85AE-1D60482707B2}" destId="{A4F7E214-785E-462C-94AB-B3305AC79067}" srcOrd="1" destOrd="0" presId="urn:microsoft.com/office/officeart/2005/8/layout/target3"/>
    <dgm:cxn modelId="{6F685FF6-7CA0-4D32-9581-D88855230056}" type="presOf" srcId="{81945552-D2EA-49DD-9DD3-64C34D61F89C}" destId="{7D9D9038-98F2-4847-9150-818F4D563B50}" srcOrd="1" destOrd="0" presId="urn:microsoft.com/office/officeart/2005/8/layout/target3"/>
    <dgm:cxn modelId="{EEDEE16E-2C84-4490-A0A3-E26458FEA2EE}" type="presOf" srcId="{B1AFDE9F-D61E-4362-AE06-BF7FBADE15AA}" destId="{D5CB8FA7-EAD9-4ABC-99CB-DC13F7A2F3CC}" srcOrd="1" destOrd="0" presId="urn:microsoft.com/office/officeart/2005/8/layout/target3"/>
    <dgm:cxn modelId="{B9AA81E1-980D-4C94-978A-F1269960AB10}" type="presOf" srcId="{8249D344-4C61-4399-A655-756709F250B9}" destId="{34164856-A09F-4D12-95D6-00EBE92CAC9C}" srcOrd="0" destOrd="0" presId="urn:microsoft.com/office/officeart/2005/8/layout/target3"/>
    <dgm:cxn modelId="{1DD93B4B-EE96-4854-BDCE-45C8295E0DFE}" type="presOf" srcId="{B1AFDE9F-D61E-4362-AE06-BF7FBADE15AA}" destId="{F2B8E80A-4028-455F-BADB-F3586AAE4989}" srcOrd="0" destOrd="0" presId="urn:microsoft.com/office/officeart/2005/8/layout/target3"/>
    <dgm:cxn modelId="{D87B3FED-CAF2-4B9E-8EAC-376EE59B8013}" type="presOf" srcId="{81945552-D2EA-49DD-9DD3-64C34D61F89C}" destId="{E3C66F89-76D2-43B0-BF78-884BEBA46759}" srcOrd="0" destOrd="0" presId="urn:microsoft.com/office/officeart/2005/8/layout/target3"/>
    <dgm:cxn modelId="{9A1DDF0A-E3C3-4292-AA9C-10FE5A79D1DA}" srcId="{8249D344-4C61-4399-A655-756709F250B9}" destId="{B1AFDE9F-D61E-4362-AE06-BF7FBADE15AA}" srcOrd="1" destOrd="0" parTransId="{AB252072-B228-4B40-8A82-AB34207FF0DB}" sibTransId="{F3739A87-96BF-4A48-9D32-82BBD4062F52}"/>
    <dgm:cxn modelId="{A685146D-2B1D-4A63-A5ED-145D047536A1}" type="presParOf" srcId="{34164856-A09F-4D12-95D6-00EBE92CAC9C}" destId="{8EBC1BAC-E7F7-4660-8395-16E6B80B9233}" srcOrd="0" destOrd="0" presId="urn:microsoft.com/office/officeart/2005/8/layout/target3"/>
    <dgm:cxn modelId="{3CD28947-DA2A-411D-B747-D172E60F8278}" type="presParOf" srcId="{34164856-A09F-4D12-95D6-00EBE92CAC9C}" destId="{5266C75E-B15B-49D4-827F-C90E62F6D117}" srcOrd="1" destOrd="0" presId="urn:microsoft.com/office/officeart/2005/8/layout/target3"/>
    <dgm:cxn modelId="{DDCAA02D-94F8-4F19-831C-62092ABD63F9}" type="presParOf" srcId="{34164856-A09F-4D12-95D6-00EBE92CAC9C}" destId="{1C4A8A98-455A-4A87-B8DD-2EE3D288B39E}" srcOrd="2" destOrd="0" presId="urn:microsoft.com/office/officeart/2005/8/layout/target3"/>
    <dgm:cxn modelId="{4993CB50-BEFD-4F95-B482-6428873B79CA}" type="presParOf" srcId="{34164856-A09F-4D12-95D6-00EBE92CAC9C}" destId="{5504FB64-988F-4BE9-ACB7-D7D41A0EBFD1}" srcOrd="3" destOrd="0" presId="urn:microsoft.com/office/officeart/2005/8/layout/target3"/>
    <dgm:cxn modelId="{2BF02B08-F477-4F69-AAA6-A623833933A6}" type="presParOf" srcId="{34164856-A09F-4D12-95D6-00EBE92CAC9C}" destId="{E556C277-1260-4733-8694-4BF68E0C1BD5}" srcOrd="4" destOrd="0" presId="urn:microsoft.com/office/officeart/2005/8/layout/target3"/>
    <dgm:cxn modelId="{EBDC7F24-1395-4A92-9A9F-772C53D6A327}" type="presParOf" srcId="{34164856-A09F-4D12-95D6-00EBE92CAC9C}" destId="{F2B8E80A-4028-455F-BADB-F3586AAE4989}" srcOrd="5" destOrd="0" presId="urn:microsoft.com/office/officeart/2005/8/layout/target3"/>
    <dgm:cxn modelId="{A089466E-DF46-4217-B711-308BCE39C4DF}" type="presParOf" srcId="{34164856-A09F-4D12-95D6-00EBE92CAC9C}" destId="{A093971F-5784-41CC-B7E5-2ABFB0AA4379}" srcOrd="6" destOrd="0" presId="urn:microsoft.com/office/officeart/2005/8/layout/target3"/>
    <dgm:cxn modelId="{1CB9453D-6681-41BB-B322-4870FE0A6749}" type="presParOf" srcId="{34164856-A09F-4D12-95D6-00EBE92CAC9C}" destId="{FA1663D6-1061-4266-8EA9-8DDAF1A835FA}" srcOrd="7" destOrd="0" presId="urn:microsoft.com/office/officeart/2005/8/layout/target3"/>
    <dgm:cxn modelId="{A96CD6B4-50B4-430B-A117-8B54F017C8D7}" type="presParOf" srcId="{34164856-A09F-4D12-95D6-00EBE92CAC9C}" destId="{E3C66F89-76D2-43B0-BF78-884BEBA46759}" srcOrd="8" destOrd="0" presId="urn:microsoft.com/office/officeart/2005/8/layout/target3"/>
    <dgm:cxn modelId="{241DA9B7-0FBF-4475-A03E-40E1946BCCCF}" type="presParOf" srcId="{34164856-A09F-4D12-95D6-00EBE92CAC9C}" destId="{A4F7E214-785E-462C-94AB-B3305AC79067}" srcOrd="9" destOrd="0" presId="urn:microsoft.com/office/officeart/2005/8/layout/target3"/>
    <dgm:cxn modelId="{5866D77D-F358-4EC8-9869-84517E3B8E40}" type="presParOf" srcId="{34164856-A09F-4D12-95D6-00EBE92CAC9C}" destId="{D5CB8FA7-EAD9-4ABC-99CB-DC13F7A2F3CC}" srcOrd="10" destOrd="0" presId="urn:microsoft.com/office/officeart/2005/8/layout/target3"/>
    <dgm:cxn modelId="{CF115CCE-AA89-42DE-80F5-D48B137A62F6}" type="presParOf" srcId="{34164856-A09F-4D12-95D6-00EBE92CAC9C}" destId="{7D9D9038-98F2-4847-9150-818F4D563B50}"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76D23F-1C10-40D6-AF28-BC69E49F103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6613FC5-DE58-4002-A87F-ED998832562F}">
      <dgm:prSet custT="1"/>
      <dgm:spPr/>
      <dgm:t>
        <a:bodyPr/>
        <a:lstStyle/>
        <a:p>
          <a:pPr rtl="0"/>
          <a:r>
            <a:rPr lang="en-US" sz="2800" dirty="0" err="1" smtClean="0"/>
            <a:t>Ejemplo</a:t>
          </a:r>
          <a:r>
            <a:rPr lang="en-US" sz="2800" dirty="0" smtClean="0"/>
            <a:t> del </a:t>
          </a:r>
          <a:r>
            <a:rPr lang="en-US" sz="2800" dirty="0" err="1" smtClean="0"/>
            <a:t>informe</a:t>
          </a:r>
          <a:r>
            <a:rPr lang="en-US" sz="2800" dirty="0" smtClean="0"/>
            <a:t> con el SAFER Matrix</a:t>
          </a:r>
          <a:endParaRPr lang="en-US" sz="2800" dirty="0"/>
        </a:p>
      </dgm:t>
    </dgm:pt>
    <dgm:pt modelId="{725D01FD-4DE0-4C0C-9E19-B6EF5AE79C91}" type="parTrans" cxnId="{4F19AD27-3B18-4262-9782-0C012CFFF0F5}">
      <dgm:prSet/>
      <dgm:spPr/>
      <dgm:t>
        <a:bodyPr/>
        <a:lstStyle/>
        <a:p>
          <a:endParaRPr lang="en-US"/>
        </a:p>
      </dgm:t>
    </dgm:pt>
    <dgm:pt modelId="{AA9F2D87-0809-4CB8-8F28-0A6EC8E60EFF}" type="sibTrans" cxnId="{4F19AD27-3B18-4262-9782-0C012CFFF0F5}">
      <dgm:prSet/>
      <dgm:spPr/>
      <dgm:t>
        <a:bodyPr/>
        <a:lstStyle/>
        <a:p>
          <a:endParaRPr lang="en-US"/>
        </a:p>
      </dgm:t>
    </dgm:pt>
    <dgm:pt modelId="{576D73D5-C8BA-4D20-B142-8AC1EE6B6242}" type="pres">
      <dgm:prSet presAssocID="{9476D23F-1C10-40D6-AF28-BC69E49F1032}" presName="linear" presStyleCnt="0">
        <dgm:presLayoutVars>
          <dgm:animLvl val="lvl"/>
          <dgm:resizeHandles val="exact"/>
        </dgm:presLayoutVars>
      </dgm:prSet>
      <dgm:spPr/>
      <dgm:t>
        <a:bodyPr/>
        <a:lstStyle/>
        <a:p>
          <a:endParaRPr lang="en-US"/>
        </a:p>
      </dgm:t>
    </dgm:pt>
    <dgm:pt modelId="{890DA3CF-03E2-49A1-A36E-BB842E0D63A7}" type="pres">
      <dgm:prSet presAssocID="{86613FC5-DE58-4002-A87F-ED998832562F}" presName="parentText" presStyleLbl="node1" presStyleIdx="0" presStyleCnt="1" custScaleY="279394" custLinFactNeighborX="17500" custLinFactNeighborY="-52969">
        <dgm:presLayoutVars>
          <dgm:chMax val="0"/>
          <dgm:bulletEnabled val="1"/>
        </dgm:presLayoutVars>
      </dgm:prSet>
      <dgm:spPr/>
      <dgm:t>
        <a:bodyPr/>
        <a:lstStyle/>
        <a:p>
          <a:endParaRPr lang="en-US"/>
        </a:p>
      </dgm:t>
    </dgm:pt>
  </dgm:ptLst>
  <dgm:cxnLst>
    <dgm:cxn modelId="{B0702561-B380-410B-AAFE-870893976622}" type="presOf" srcId="{86613FC5-DE58-4002-A87F-ED998832562F}" destId="{890DA3CF-03E2-49A1-A36E-BB842E0D63A7}" srcOrd="0" destOrd="0" presId="urn:microsoft.com/office/officeart/2005/8/layout/vList2"/>
    <dgm:cxn modelId="{4F403473-3253-4638-8950-B2C325AE7537}" type="presOf" srcId="{9476D23F-1C10-40D6-AF28-BC69E49F1032}" destId="{576D73D5-C8BA-4D20-B142-8AC1EE6B6242}" srcOrd="0" destOrd="0" presId="urn:microsoft.com/office/officeart/2005/8/layout/vList2"/>
    <dgm:cxn modelId="{4F19AD27-3B18-4262-9782-0C012CFFF0F5}" srcId="{9476D23F-1C10-40D6-AF28-BC69E49F1032}" destId="{86613FC5-DE58-4002-A87F-ED998832562F}" srcOrd="0" destOrd="0" parTransId="{725D01FD-4DE0-4C0C-9E19-B6EF5AE79C91}" sibTransId="{AA9F2D87-0809-4CB8-8F28-0A6EC8E60EFF}"/>
    <dgm:cxn modelId="{EB61D0AF-6392-4C4C-BDCF-D8226F027C64}" type="presParOf" srcId="{576D73D5-C8BA-4D20-B142-8AC1EE6B6242}" destId="{890DA3CF-03E2-49A1-A36E-BB842E0D63A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82E8A3-3323-4BC0-9E51-744005F38C7D}"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12A0FDD6-EC14-40AD-B67E-BE62B0B22A8B}">
      <dgm:prSet custT="1"/>
      <dgm:spPr/>
      <dgm:t>
        <a:bodyPr/>
        <a:lstStyle/>
        <a:p>
          <a:pPr rtl="0"/>
          <a:r>
            <a:rPr lang="en-US" sz="2400" dirty="0" smtClean="0"/>
            <a:t>Para </a:t>
          </a:r>
          <a:r>
            <a:rPr lang="en-US" sz="2400" dirty="0" err="1" smtClean="0"/>
            <a:t>cada</a:t>
          </a:r>
          <a:r>
            <a:rPr lang="en-US" sz="2400" dirty="0" smtClean="0"/>
            <a:t> RFI, la </a:t>
          </a:r>
          <a:r>
            <a:rPr lang="en-US" sz="2400" dirty="0" err="1" smtClean="0"/>
            <a:t>organización</a:t>
          </a:r>
          <a:r>
            <a:rPr lang="en-US" sz="2400" dirty="0" smtClean="0"/>
            <a:t> </a:t>
          </a:r>
          <a:r>
            <a:rPr lang="en-US" sz="2400" dirty="0" err="1" smtClean="0"/>
            <a:t>someterá</a:t>
          </a:r>
          <a:r>
            <a:rPr lang="en-US" sz="2400" dirty="0" smtClean="0"/>
            <a:t> un </a:t>
          </a:r>
          <a:r>
            <a:rPr lang="en-US" sz="2400" dirty="0" err="1" smtClean="0"/>
            <a:t>reporte</a:t>
          </a:r>
          <a:r>
            <a:rPr lang="en-US" sz="2400" dirty="0" smtClean="0"/>
            <a:t> de ESC</a:t>
          </a:r>
          <a:endParaRPr lang="en-US" sz="2400" dirty="0"/>
        </a:p>
      </dgm:t>
    </dgm:pt>
    <dgm:pt modelId="{9890BFD5-A16F-4A72-9F2F-FB98CFA48534}" type="parTrans" cxnId="{59083A06-5492-4EF6-805B-6993E06BB7B4}">
      <dgm:prSet/>
      <dgm:spPr/>
      <dgm:t>
        <a:bodyPr/>
        <a:lstStyle/>
        <a:p>
          <a:endParaRPr lang="en-US"/>
        </a:p>
      </dgm:t>
    </dgm:pt>
    <dgm:pt modelId="{389CB177-398D-4861-91E9-431186672623}" type="sibTrans" cxnId="{59083A06-5492-4EF6-805B-6993E06BB7B4}">
      <dgm:prSet/>
      <dgm:spPr/>
      <dgm:t>
        <a:bodyPr/>
        <a:lstStyle/>
        <a:p>
          <a:endParaRPr lang="en-US"/>
        </a:p>
      </dgm:t>
    </dgm:pt>
    <dgm:pt modelId="{67545F18-E211-4082-8FB0-5F994BF111B8}">
      <dgm:prSet custT="1"/>
      <dgm:spPr/>
      <dgm:t>
        <a:bodyPr/>
        <a:lstStyle/>
        <a:p>
          <a:pPr rtl="0"/>
          <a:r>
            <a:rPr lang="es-ES" sz="2400" dirty="0" smtClean="0"/>
            <a:t>Campos del ESC</a:t>
          </a:r>
          <a:endParaRPr lang="en-US" sz="2400" dirty="0"/>
        </a:p>
      </dgm:t>
    </dgm:pt>
    <dgm:pt modelId="{1A086F42-F7F2-405E-A548-70B95C22FB84}" type="parTrans" cxnId="{3AEC949A-7482-4073-8308-F85DEF2DEA3D}">
      <dgm:prSet/>
      <dgm:spPr/>
      <dgm:t>
        <a:bodyPr/>
        <a:lstStyle/>
        <a:p>
          <a:endParaRPr lang="en-US"/>
        </a:p>
      </dgm:t>
    </dgm:pt>
    <dgm:pt modelId="{AE7F4FFB-8F53-4D51-AD72-DF4CEEA9ADF9}" type="sibTrans" cxnId="{3AEC949A-7482-4073-8308-F85DEF2DEA3D}">
      <dgm:prSet/>
      <dgm:spPr/>
      <dgm:t>
        <a:bodyPr/>
        <a:lstStyle/>
        <a:p>
          <a:endParaRPr lang="en-US"/>
        </a:p>
      </dgm:t>
    </dgm:pt>
    <dgm:pt modelId="{14937527-0915-4818-AE4D-7B814670D91E}">
      <dgm:prSet custT="1"/>
      <dgm:spPr/>
      <dgm:t>
        <a:bodyPr/>
        <a:lstStyle/>
        <a:p>
          <a:pPr rtl="0"/>
          <a:r>
            <a:rPr lang="es-ES" sz="2400" dirty="0" smtClean="0"/>
            <a:t>Quien</a:t>
          </a:r>
          <a:endParaRPr lang="en-US" sz="2400" dirty="0"/>
        </a:p>
      </dgm:t>
    </dgm:pt>
    <dgm:pt modelId="{E948BD93-DA84-44C5-AAFB-AB71B4DCA756}" type="parTrans" cxnId="{46F396E2-5B90-4537-AA80-C3FEA2234A35}">
      <dgm:prSet/>
      <dgm:spPr/>
      <dgm:t>
        <a:bodyPr/>
        <a:lstStyle/>
        <a:p>
          <a:endParaRPr lang="en-US"/>
        </a:p>
      </dgm:t>
    </dgm:pt>
    <dgm:pt modelId="{23AFA852-16E5-4038-AF4D-E2C7A313622E}" type="sibTrans" cxnId="{46F396E2-5B90-4537-AA80-C3FEA2234A35}">
      <dgm:prSet/>
      <dgm:spPr/>
      <dgm:t>
        <a:bodyPr/>
        <a:lstStyle/>
        <a:p>
          <a:endParaRPr lang="en-US"/>
        </a:p>
      </dgm:t>
    </dgm:pt>
    <dgm:pt modelId="{6062AFC2-5F25-447B-A7B2-D6C276376CBD}">
      <dgm:prSet custT="1"/>
      <dgm:spPr/>
      <dgm:t>
        <a:bodyPr/>
        <a:lstStyle/>
        <a:p>
          <a:pPr rtl="0"/>
          <a:r>
            <a:rPr lang="es-ES" sz="2400" dirty="0" smtClean="0"/>
            <a:t>Qué</a:t>
          </a:r>
          <a:endParaRPr lang="en-US" sz="2400" dirty="0"/>
        </a:p>
      </dgm:t>
    </dgm:pt>
    <dgm:pt modelId="{5465B679-DBF8-4540-9E47-FE281EA66930}" type="parTrans" cxnId="{C64BE73C-ABFC-47FC-9BCF-FAAFA0DCF9FE}">
      <dgm:prSet/>
      <dgm:spPr/>
      <dgm:t>
        <a:bodyPr/>
        <a:lstStyle/>
        <a:p>
          <a:endParaRPr lang="en-US"/>
        </a:p>
      </dgm:t>
    </dgm:pt>
    <dgm:pt modelId="{F7E73011-FE83-46B7-AFC8-7DC3A3E495A4}" type="sibTrans" cxnId="{C64BE73C-ABFC-47FC-9BCF-FAAFA0DCF9FE}">
      <dgm:prSet/>
      <dgm:spPr/>
      <dgm:t>
        <a:bodyPr/>
        <a:lstStyle/>
        <a:p>
          <a:endParaRPr lang="en-US"/>
        </a:p>
      </dgm:t>
    </dgm:pt>
    <dgm:pt modelId="{FCB98209-DF1E-4765-88E8-80A10119E080}">
      <dgm:prSet custT="1"/>
      <dgm:spPr/>
      <dgm:t>
        <a:bodyPr/>
        <a:lstStyle/>
        <a:p>
          <a:pPr rtl="0"/>
          <a:r>
            <a:rPr lang="es-ES" sz="2400" dirty="0" smtClean="0"/>
            <a:t>Cuando</a:t>
          </a:r>
          <a:endParaRPr lang="en-US" sz="2400" dirty="0"/>
        </a:p>
      </dgm:t>
    </dgm:pt>
    <dgm:pt modelId="{CC4115CB-8197-4593-AF99-FC1576C1C313}" type="parTrans" cxnId="{B28CB1F5-4D09-4BB3-8E21-AA5AB52141FB}">
      <dgm:prSet/>
      <dgm:spPr/>
      <dgm:t>
        <a:bodyPr/>
        <a:lstStyle/>
        <a:p>
          <a:endParaRPr lang="en-US"/>
        </a:p>
      </dgm:t>
    </dgm:pt>
    <dgm:pt modelId="{B8BC9FA0-8C68-4C87-84CD-1C2CB6A168D6}" type="sibTrans" cxnId="{B28CB1F5-4D09-4BB3-8E21-AA5AB52141FB}">
      <dgm:prSet/>
      <dgm:spPr/>
      <dgm:t>
        <a:bodyPr/>
        <a:lstStyle/>
        <a:p>
          <a:endParaRPr lang="en-US"/>
        </a:p>
      </dgm:t>
    </dgm:pt>
    <dgm:pt modelId="{C3EC6382-8DA6-4A92-935A-B61909775DF5}">
      <dgm:prSet custT="1"/>
      <dgm:spPr/>
      <dgm:t>
        <a:bodyPr/>
        <a:lstStyle/>
        <a:p>
          <a:pPr rtl="0"/>
          <a:r>
            <a:rPr lang="es-ES" sz="2400" dirty="0" smtClean="0"/>
            <a:t>Cómo</a:t>
          </a:r>
          <a:endParaRPr lang="en-US" sz="2400" dirty="0"/>
        </a:p>
      </dgm:t>
    </dgm:pt>
    <dgm:pt modelId="{31DA77B7-3E47-4712-A448-ABCF28DC6DC4}" type="parTrans" cxnId="{09C9B200-9D17-47FC-98D0-AB0F8811079F}">
      <dgm:prSet/>
      <dgm:spPr/>
      <dgm:t>
        <a:bodyPr/>
        <a:lstStyle/>
        <a:p>
          <a:endParaRPr lang="en-US"/>
        </a:p>
      </dgm:t>
    </dgm:pt>
    <dgm:pt modelId="{58C683EC-3BCB-47DF-ABAF-0DC81807E852}" type="sibTrans" cxnId="{09C9B200-9D17-47FC-98D0-AB0F8811079F}">
      <dgm:prSet/>
      <dgm:spPr/>
      <dgm:t>
        <a:bodyPr/>
        <a:lstStyle/>
        <a:p>
          <a:endParaRPr lang="en-US"/>
        </a:p>
      </dgm:t>
    </dgm:pt>
    <dgm:pt modelId="{40CD5B41-EE20-4A82-B7B5-25A3AAFC6AEE}">
      <dgm:prSet custT="1"/>
      <dgm:spPr/>
      <dgm:t>
        <a:bodyPr/>
        <a:lstStyle/>
        <a:p>
          <a:pPr rtl="0"/>
          <a:r>
            <a:rPr lang="es-PR" sz="2400" dirty="0" smtClean="0"/>
            <a:t>Los hallazgos de mayor riesgo requieren dos campos adicionales (zonas anaranjadas y rojas oscuras de la Matriz SAFER)</a:t>
          </a:r>
          <a:endParaRPr lang="en-US" sz="2400" dirty="0"/>
        </a:p>
      </dgm:t>
    </dgm:pt>
    <dgm:pt modelId="{AC2D4423-0465-418D-8F96-5E4BE9A9E6EF}" type="parTrans" cxnId="{8A4DA8B8-911B-4CEC-9452-3CFA53A1A4A1}">
      <dgm:prSet/>
      <dgm:spPr/>
      <dgm:t>
        <a:bodyPr/>
        <a:lstStyle/>
        <a:p>
          <a:endParaRPr lang="en-US"/>
        </a:p>
      </dgm:t>
    </dgm:pt>
    <dgm:pt modelId="{4EA6E80C-B121-408A-A6EA-CC213DB14C1F}" type="sibTrans" cxnId="{8A4DA8B8-911B-4CEC-9452-3CFA53A1A4A1}">
      <dgm:prSet/>
      <dgm:spPr/>
      <dgm:t>
        <a:bodyPr/>
        <a:lstStyle/>
        <a:p>
          <a:endParaRPr lang="en-US"/>
        </a:p>
      </dgm:t>
    </dgm:pt>
    <dgm:pt modelId="{CE7CECB6-22F0-404F-926A-FA89A3B95141}">
      <dgm:prSet custT="1"/>
      <dgm:spPr/>
      <dgm:t>
        <a:bodyPr/>
        <a:lstStyle/>
        <a:p>
          <a:r>
            <a:rPr lang="en-US" sz="2400" dirty="0" err="1" smtClean="0"/>
            <a:t>Participación</a:t>
          </a:r>
          <a:r>
            <a:rPr lang="en-US" sz="2400" dirty="0" smtClean="0"/>
            <a:t> del </a:t>
          </a:r>
          <a:r>
            <a:rPr lang="en-US" sz="2400" dirty="0" err="1" smtClean="0"/>
            <a:t>Liderazgo</a:t>
          </a:r>
          <a:endParaRPr lang="en-US" sz="2400" dirty="0"/>
        </a:p>
      </dgm:t>
    </dgm:pt>
    <dgm:pt modelId="{182E1A3C-96E4-4DD2-BE20-8F1707535038}" type="parTrans" cxnId="{3B082565-B2C6-4D5D-87CA-FE14DE87DA47}">
      <dgm:prSet/>
      <dgm:spPr/>
      <dgm:t>
        <a:bodyPr/>
        <a:lstStyle/>
        <a:p>
          <a:endParaRPr lang="en-US"/>
        </a:p>
      </dgm:t>
    </dgm:pt>
    <dgm:pt modelId="{E7D5594B-2F8F-4669-98E4-9B2A84FECE0D}" type="sibTrans" cxnId="{3B082565-B2C6-4D5D-87CA-FE14DE87DA47}">
      <dgm:prSet/>
      <dgm:spPr/>
      <dgm:t>
        <a:bodyPr/>
        <a:lstStyle/>
        <a:p>
          <a:endParaRPr lang="en-US"/>
        </a:p>
      </dgm:t>
    </dgm:pt>
    <dgm:pt modelId="{1E06F2C1-C5B4-4781-BD42-81AA7638D1F7}">
      <dgm:prSet custT="1"/>
      <dgm:spPr/>
      <dgm:t>
        <a:bodyPr/>
        <a:lstStyle/>
        <a:p>
          <a:r>
            <a:rPr lang="en-US" sz="2400" dirty="0" err="1" smtClean="0"/>
            <a:t>Análisis</a:t>
          </a:r>
          <a:r>
            <a:rPr lang="en-US" sz="2400" dirty="0" smtClean="0"/>
            <a:t> </a:t>
          </a:r>
          <a:r>
            <a:rPr lang="en-US" sz="2400" dirty="0" err="1" smtClean="0"/>
            <a:t>Preventivo</a:t>
          </a:r>
          <a:endParaRPr lang="en-US" sz="2400" dirty="0"/>
        </a:p>
      </dgm:t>
    </dgm:pt>
    <dgm:pt modelId="{FEF7B581-5C0E-47D9-8262-FAF359A1BDFC}" type="parTrans" cxnId="{A9A038D0-690D-4BB4-897A-84E9F38C3FFE}">
      <dgm:prSet/>
      <dgm:spPr/>
      <dgm:t>
        <a:bodyPr/>
        <a:lstStyle/>
        <a:p>
          <a:endParaRPr lang="en-US"/>
        </a:p>
      </dgm:t>
    </dgm:pt>
    <dgm:pt modelId="{7F43EE48-49C7-4DD1-96F5-66281819A413}" type="sibTrans" cxnId="{A9A038D0-690D-4BB4-897A-84E9F38C3FFE}">
      <dgm:prSet/>
      <dgm:spPr/>
      <dgm:t>
        <a:bodyPr/>
        <a:lstStyle/>
        <a:p>
          <a:endParaRPr lang="en-US"/>
        </a:p>
      </dgm:t>
    </dgm:pt>
    <dgm:pt modelId="{FDFBE4D1-A0F8-40AE-800C-B3ED6D7CFA97}" type="pres">
      <dgm:prSet presAssocID="{8582E8A3-3323-4BC0-9E51-744005F38C7D}" presName="linear" presStyleCnt="0">
        <dgm:presLayoutVars>
          <dgm:dir/>
          <dgm:animLvl val="lvl"/>
          <dgm:resizeHandles val="exact"/>
        </dgm:presLayoutVars>
      </dgm:prSet>
      <dgm:spPr/>
      <dgm:t>
        <a:bodyPr/>
        <a:lstStyle/>
        <a:p>
          <a:endParaRPr lang="en-US"/>
        </a:p>
      </dgm:t>
    </dgm:pt>
    <dgm:pt modelId="{C76CD18F-11AC-437A-9385-6EFB602850BE}" type="pres">
      <dgm:prSet presAssocID="{12A0FDD6-EC14-40AD-B67E-BE62B0B22A8B}" presName="parentLin" presStyleCnt="0"/>
      <dgm:spPr/>
    </dgm:pt>
    <dgm:pt modelId="{EF8296EB-A55F-47DF-B4DA-B5C53751B47B}" type="pres">
      <dgm:prSet presAssocID="{12A0FDD6-EC14-40AD-B67E-BE62B0B22A8B}" presName="parentLeftMargin" presStyleLbl="node1" presStyleIdx="0" presStyleCnt="3"/>
      <dgm:spPr/>
      <dgm:t>
        <a:bodyPr/>
        <a:lstStyle/>
        <a:p>
          <a:endParaRPr lang="en-US"/>
        </a:p>
      </dgm:t>
    </dgm:pt>
    <dgm:pt modelId="{3B520733-F9E2-41D3-9732-75B77F7C34D5}" type="pres">
      <dgm:prSet presAssocID="{12A0FDD6-EC14-40AD-B67E-BE62B0B22A8B}" presName="parentText" presStyleLbl="node1" presStyleIdx="0" presStyleCnt="3" custScaleX="113986">
        <dgm:presLayoutVars>
          <dgm:chMax val="0"/>
          <dgm:bulletEnabled val="1"/>
        </dgm:presLayoutVars>
      </dgm:prSet>
      <dgm:spPr/>
      <dgm:t>
        <a:bodyPr/>
        <a:lstStyle/>
        <a:p>
          <a:endParaRPr lang="en-US"/>
        </a:p>
      </dgm:t>
    </dgm:pt>
    <dgm:pt modelId="{BF2B4E92-DB20-4FDC-A866-96280E84BC6E}" type="pres">
      <dgm:prSet presAssocID="{12A0FDD6-EC14-40AD-B67E-BE62B0B22A8B}" presName="negativeSpace" presStyleCnt="0"/>
      <dgm:spPr/>
    </dgm:pt>
    <dgm:pt modelId="{8188B004-BC9C-449C-B3B9-3DDAE3F37555}" type="pres">
      <dgm:prSet presAssocID="{12A0FDD6-EC14-40AD-B67E-BE62B0B22A8B}" presName="childText" presStyleLbl="conFgAcc1" presStyleIdx="0" presStyleCnt="3">
        <dgm:presLayoutVars>
          <dgm:bulletEnabled val="1"/>
        </dgm:presLayoutVars>
      </dgm:prSet>
      <dgm:spPr/>
    </dgm:pt>
    <dgm:pt modelId="{C3EA1796-4B98-4B21-B7CD-6CB182AD45B4}" type="pres">
      <dgm:prSet presAssocID="{389CB177-398D-4861-91E9-431186672623}" presName="spaceBetweenRectangles" presStyleCnt="0"/>
      <dgm:spPr/>
    </dgm:pt>
    <dgm:pt modelId="{41B5245F-51B4-4B4D-9397-B2FD50A72228}" type="pres">
      <dgm:prSet presAssocID="{67545F18-E211-4082-8FB0-5F994BF111B8}" presName="parentLin" presStyleCnt="0"/>
      <dgm:spPr/>
    </dgm:pt>
    <dgm:pt modelId="{F6351C37-658F-46A9-AFFD-B0A4E3ACCAF5}" type="pres">
      <dgm:prSet presAssocID="{67545F18-E211-4082-8FB0-5F994BF111B8}" presName="parentLeftMargin" presStyleLbl="node1" presStyleIdx="0" presStyleCnt="3"/>
      <dgm:spPr/>
      <dgm:t>
        <a:bodyPr/>
        <a:lstStyle/>
        <a:p>
          <a:endParaRPr lang="en-US"/>
        </a:p>
      </dgm:t>
    </dgm:pt>
    <dgm:pt modelId="{B935C8AA-B2BB-4B75-9A5E-E8634EFF7A8D}" type="pres">
      <dgm:prSet presAssocID="{67545F18-E211-4082-8FB0-5F994BF111B8}" presName="parentText" presStyleLbl="node1" presStyleIdx="1" presStyleCnt="3">
        <dgm:presLayoutVars>
          <dgm:chMax val="0"/>
          <dgm:bulletEnabled val="1"/>
        </dgm:presLayoutVars>
      </dgm:prSet>
      <dgm:spPr/>
      <dgm:t>
        <a:bodyPr/>
        <a:lstStyle/>
        <a:p>
          <a:endParaRPr lang="en-US"/>
        </a:p>
      </dgm:t>
    </dgm:pt>
    <dgm:pt modelId="{0A1817D0-A1B5-4547-B8AA-DF1D104BE991}" type="pres">
      <dgm:prSet presAssocID="{67545F18-E211-4082-8FB0-5F994BF111B8}" presName="negativeSpace" presStyleCnt="0"/>
      <dgm:spPr/>
    </dgm:pt>
    <dgm:pt modelId="{0F02B04C-7E7C-4B56-BDC6-787BBA81534B}" type="pres">
      <dgm:prSet presAssocID="{67545F18-E211-4082-8FB0-5F994BF111B8}" presName="childText" presStyleLbl="conFgAcc1" presStyleIdx="1" presStyleCnt="3">
        <dgm:presLayoutVars>
          <dgm:bulletEnabled val="1"/>
        </dgm:presLayoutVars>
      </dgm:prSet>
      <dgm:spPr/>
      <dgm:t>
        <a:bodyPr/>
        <a:lstStyle/>
        <a:p>
          <a:endParaRPr lang="en-US"/>
        </a:p>
      </dgm:t>
    </dgm:pt>
    <dgm:pt modelId="{0F0D07FB-BD95-4F19-B4CE-0B71DD072CDE}" type="pres">
      <dgm:prSet presAssocID="{AE7F4FFB-8F53-4D51-AD72-DF4CEEA9ADF9}" presName="spaceBetweenRectangles" presStyleCnt="0"/>
      <dgm:spPr/>
    </dgm:pt>
    <dgm:pt modelId="{B1E9A1D5-1E65-4CC9-B0D3-91C2DFCF698C}" type="pres">
      <dgm:prSet presAssocID="{40CD5B41-EE20-4A82-B7B5-25A3AAFC6AEE}" presName="parentLin" presStyleCnt="0"/>
      <dgm:spPr/>
    </dgm:pt>
    <dgm:pt modelId="{66FA9D1E-1ADB-42EA-9525-FEF61A330253}" type="pres">
      <dgm:prSet presAssocID="{40CD5B41-EE20-4A82-B7B5-25A3AAFC6AEE}" presName="parentLeftMargin" presStyleLbl="node1" presStyleIdx="1" presStyleCnt="3"/>
      <dgm:spPr/>
      <dgm:t>
        <a:bodyPr/>
        <a:lstStyle/>
        <a:p>
          <a:endParaRPr lang="en-US"/>
        </a:p>
      </dgm:t>
    </dgm:pt>
    <dgm:pt modelId="{CD6547A1-8BE7-4AE9-8DB3-3E58F68FBBD0}" type="pres">
      <dgm:prSet presAssocID="{40CD5B41-EE20-4A82-B7B5-25A3AAFC6AEE}" presName="parentText" presStyleLbl="node1" presStyleIdx="2" presStyleCnt="3" custScaleX="127473" custScaleY="213313">
        <dgm:presLayoutVars>
          <dgm:chMax val="0"/>
          <dgm:bulletEnabled val="1"/>
        </dgm:presLayoutVars>
      </dgm:prSet>
      <dgm:spPr/>
      <dgm:t>
        <a:bodyPr/>
        <a:lstStyle/>
        <a:p>
          <a:endParaRPr lang="en-US"/>
        </a:p>
      </dgm:t>
    </dgm:pt>
    <dgm:pt modelId="{599C82FF-822F-484B-BBEC-D459B15CC0F6}" type="pres">
      <dgm:prSet presAssocID="{40CD5B41-EE20-4A82-B7B5-25A3AAFC6AEE}" presName="negativeSpace" presStyleCnt="0"/>
      <dgm:spPr/>
    </dgm:pt>
    <dgm:pt modelId="{DC2B87F5-BA11-4710-9CD0-4D1CC3142AFF}" type="pres">
      <dgm:prSet presAssocID="{40CD5B41-EE20-4A82-B7B5-25A3AAFC6AEE}" presName="childText" presStyleLbl="conFgAcc1" presStyleIdx="2" presStyleCnt="3">
        <dgm:presLayoutVars>
          <dgm:bulletEnabled val="1"/>
        </dgm:presLayoutVars>
      </dgm:prSet>
      <dgm:spPr/>
      <dgm:t>
        <a:bodyPr/>
        <a:lstStyle/>
        <a:p>
          <a:endParaRPr lang="en-US"/>
        </a:p>
      </dgm:t>
    </dgm:pt>
  </dgm:ptLst>
  <dgm:cxnLst>
    <dgm:cxn modelId="{526C0DFA-29EA-4966-B741-998E2F65D393}" type="presOf" srcId="{C3EC6382-8DA6-4A92-935A-B61909775DF5}" destId="{0F02B04C-7E7C-4B56-BDC6-787BBA81534B}" srcOrd="0" destOrd="3" presId="urn:microsoft.com/office/officeart/2005/8/layout/list1"/>
    <dgm:cxn modelId="{1BB05091-9DA2-4607-81A5-D580146F7A1D}" type="presOf" srcId="{FCB98209-DF1E-4765-88E8-80A10119E080}" destId="{0F02B04C-7E7C-4B56-BDC6-787BBA81534B}" srcOrd="0" destOrd="2" presId="urn:microsoft.com/office/officeart/2005/8/layout/list1"/>
    <dgm:cxn modelId="{A6B5BAA0-43EA-422A-B806-2885BF683AE0}" type="presOf" srcId="{8582E8A3-3323-4BC0-9E51-744005F38C7D}" destId="{FDFBE4D1-A0F8-40AE-800C-B3ED6D7CFA97}" srcOrd="0" destOrd="0" presId="urn:microsoft.com/office/officeart/2005/8/layout/list1"/>
    <dgm:cxn modelId="{4FBC25DB-AC2C-43FD-B587-FAC877A1DE95}" type="presOf" srcId="{6062AFC2-5F25-447B-A7B2-D6C276376CBD}" destId="{0F02B04C-7E7C-4B56-BDC6-787BBA81534B}" srcOrd="0" destOrd="1" presId="urn:microsoft.com/office/officeart/2005/8/layout/list1"/>
    <dgm:cxn modelId="{286F0313-C595-40B0-9BBD-0A0380D5EFB1}" type="presOf" srcId="{CE7CECB6-22F0-404F-926A-FA89A3B95141}" destId="{DC2B87F5-BA11-4710-9CD0-4D1CC3142AFF}" srcOrd="0" destOrd="0" presId="urn:microsoft.com/office/officeart/2005/8/layout/list1"/>
    <dgm:cxn modelId="{2C66A646-663D-472E-9A92-8BD5D3E14475}" type="presOf" srcId="{14937527-0915-4818-AE4D-7B814670D91E}" destId="{0F02B04C-7E7C-4B56-BDC6-787BBA81534B}" srcOrd="0" destOrd="0" presId="urn:microsoft.com/office/officeart/2005/8/layout/list1"/>
    <dgm:cxn modelId="{C58EF154-D0C0-4CDD-BDD6-FCD660BEFA17}" type="presOf" srcId="{12A0FDD6-EC14-40AD-B67E-BE62B0B22A8B}" destId="{EF8296EB-A55F-47DF-B4DA-B5C53751B47B}" srcOrd="0" destOrd="0" presId="urn:microsoft.com/office/officeart/2005/8/layout/list1"/>
    <dgm:cxn modelId="{B28CB1F5-4D09-4BB3-8E21-AA5AB52141FB}" srcId="{67545F18-E211-4082-8FB0-5F994BF111B8}" destId="{FCB98209-DF1E-4765-88E8-80A10119E080}" srcOrd="2" destOrd="0" parTransId="{CC4115CB-8197-4593-AF99-FC1576C1C313}" sibTransId="{B8BC9FA0-8C68-4C87-84CD-1C2CB6A168D6}"/>
    <dgm:cxn modelId="{3B082565-B2C6-4D5D-87CA-FE14DE87DA47}" srcId="{40CD5B41-EE20-4A82-B7B5-25A3AAFC6AEE}" destId="{CE7CECB6-22F0-404F-926A-FA89A3B95141}" srcOrd="0" destOrd="0" parTransId="{182E1A3C-96E4-4DD2-BE20-8F1707535038}" sibTransId="{E7D5594B-2F8F-4669-98E4-9B2A84FECE0D}"/>
    <dgm:cxn modelId="{59083A06-5492-4EF6-805B-6993E06BB7B4}" srcId="{8582E8A3-3323-4BC0-9E51-744005F38C7D}" destId="{12A0FDD6-EC14-40AD-B67E-BE62B0B22A8B}" srcOrd="0" destOrd="0" parTransId="{9890BFD5-A16F-4A72-9F2F-FB98CFA48534}" sibTransId="{389CB177-398D-4861-91E9-431186672623}"/>
    <dgm:cxn modelId="{A9A038D0-690D-4BB4-897A-84E9F38C3FFE}" srcId="{40CD5B41-EE20-4A82-B7B5-25A3AAFC6AEE}" destId="{1E06F2C1-C5B4-4781-BD42-81AA7638D1F7}" srcOrd="1" destOrd="0" parTransId="{FEF7B581-5C0E-47D9-8262-FAF359A1BDFC}" sibTransId="{7F43EE48-49C7-4DD1-96F5-66281819A413}"/>
    <dgm:cxn modelId="{09CDC2E6-1DB7-4FC7-BE4C-B81AB694FC61}" type="presOf" srcId="{40CD5B41-EE20-4A82-B7B5-25A3AAFC6AEE}" destId="{66FA9D1E-1ADB-42EA-9525-FEF61A330253}" srcOrd="0" destOrd="0" presId="urn:microsoft.com/office/officeart/2005/8/layout/list1"/>
    <dgm:cxn modelId="{09C9B200-9D17-47FC-98D0-AB0F8811079F}" srcId="{67545F18-E211-4082-8FB0-5F994BF111B8}" destId="{C3EC6382-8DA6-4A92-935A-B61909775DF5}" srcOrd="3" destOrd="0" parTransId="{31DA77B7-3E47-4712-A448-ABCF28DC6DC4}" sibTransId="{58C683EC-3BCB-47DF-ABAF-0DC81807E852}"/>
    <dgm:cxn modelId="{2DE55247-20C2-4787-83F1-57A56D01911A}" type="presOf" srcId="{12A0FDD6-EC14-40AD-B67E-BE62B0B22A8B}" destId="{3B520733-F9E2-41D3-9732-75B77F7C34D5}" srcOrd="1" destOrd="0" presId="urn:microsoft.com/office/officeart/2005/8/layout/list1"/>
    <dgm:cxn modelId="{C64BE73C-ABFC-47FC-9BCF-FAAFA0DCF9FE}" srcId="{67545F18-E211-4082-8FB0-5F994BF111B8}" destId="{6062AFC2-5F25-447B-A7B2-D6C276376CBD}" srcOrd="1" destOrd="0" parTransId="{5465B679-DBF8-4540-9E47-FE281EA66930}" sibTransId="{F7E73011-FE83-46B7-AFC8-7DC3A3E495A4}"/>
    <dgm:cxn modelId="{1E3CFD6E-14CC-4E37-9456-67E70CE4781C}" type="presOf" srcId="{67545F18-E211-4082-8FB0-5F994BF111B8}" destId="{B935C8AA-B2BB-4B75-9A5E-E8634EFF7A8D}" srcOrd="1" destOrd="0" presId="urn:microsoft.com/office/officeart/2005/8/layout/list1"/>
    <dgm:cxn modelId="{21D8F1AF-DB49-446B-B1F2-581483AE7624}" type="presOf" srcId="{1E06F2C1-C5B4-4781-BD42-81AA7638D1F7}" destId="{DC2B87F5-BA11-4710-9CD0-4D1CC3142AFF}" srcOrd="0" destOrd="1" presId="urn:microsoft.com/office/officeart/2005/8/layout/list1"/>
    <dgm:cxn modelId="{3AEC949A-7482-4073-8308-F85DEF2DEA3D}" srcId="{8582E8A3-3323-4BC0-9E51-744005F38C7D}" destId="{67545F18-E211-4082-8FB0-5F994BF111B8}" srcOrd="1" destOrd="0" parTransId="{1A086F42-F7F2-405E-A548-70B95C22FB84}" sibTransId="{AE7F4FFB-8F53-4D51-AD72-DF4CEEA9ADF9}"/>
    <dgm:cxn modelId="{46F396E2-5B90-4537-AA80-C3FEA2234A35}" srcId="{67545F18-E211-4082-8FB0-5F994BF111B8}" destId="{14937527-0915-4818-AE4D-7B814670D91E}" srcOrd="0" destOrd="0" parTransId="{E948BD93-DA84-44C5-AAFB-AB71B4DCA756}" sibTransId="{23AFA852-16E5-4038-AF4D-E2C7A313622E}"/>
    <dgm:cxn modelId="{4F7F495E-056B-4046-A8D4-EAE7FD32650B}" type="presOf" srcId="{40CD5B41-EE20-4A82-B7B5-25A3AAFC6AEE}" destId="{CD6547A1-8BE7-4AE9-8DB3-3E58F68FBBD0}" srcOrd="1" destOrd="0" presId="urn:microsoft.com/office/officeart/2005/8/layout/list1"/>
    <dgm:cxn modelId="{01287753-2F6B-4090-9F69-5BAEDF8DF8DD}" type="presOf" srcId="{67545F18-E211-4082-8FB0-5F994BF111B8}" destId="{F6351C37-658F-46A9-AFFD-B0A4E3ACCAF5}" srcOrd="0" destOrd="0" presId="urn:microsoft.com/office/officeart/2005/8/layout/list1"/>
    <dgm:cxn modelId="{8A4DA8B8-911B-4CEC-9452-3CFA53A1A4A1}" srcId="{8582E8A3-3323-4BC0-9E51-744005F38C7D}" destId="{40CD5B41-EE20-4A82-B7B5-25A3AAFC6AEE}" srcOrd="2" destOrd="0" parTransId="{AC2D4423-0465-418D-8F96-5E4BE9A9E6EF}" sibTransId="{4EA6E80C-B121-408A-A6EA-CC213DB14C1F}"/>
    <dgm:cxn modelId="{8D209A0B-FCB7-4E5B-866D-AF49AE4CCA7E}" type="presParOf" srcId="{FDFBE4D1-A0F8-40AE-800C-B3ED6D7CFA97}" destId="{C76CD18F-11AC-437A-9385-6EFB602850BE}" srcOrd="0" destOrd="0" presId="urn:microsoft.com/office/officeart/2005/8/layout/list1"/>
    <dgm:cxn modelId="{855F722B-5A8B-4312-BC12-7342DE269DB0}" type="presParOf" srcId="{C76CD18F-11AC-437A-9385-6EFB602850BE}" destId="{EF8296EB-A55F-47DF-B4DA-B5C53751B47B}" srcOrd="0" destOrd="0" presId="urn:microsoft.com/office/officeart/2005/8/layout/list1"/>
    <dgm:cxn modelId="{64870130-7BFF-4940-97A1-9250C970F654}" type="presParOf" srcId="{C76CD18F-11AC-437A-9385-6EFB602850BE}" destId="{3B520733-F9E2-41D3-9732-75B77F7C34D5}" srcOrd="1" destOrd="0" presId="urn:microsoft.com/office/officeart/2005/8/layout/list1"/>
    <dgm:cxn modelId="{CADDE899-7A09-463B-9DB0-901867572810}" type="presParOf" srcId="{FDFBE4D1-A0F8-40AE-800C-B3ED6D7CFA97}" destId="{BF2B4E92-DB20-4FDC-A866-96280E84BC6E}" srcOrd="1" destOrd="0" presId="urn:microsoft.com/office/officeart/2005/8/layout/list1"/>
    <dgm:cxn modelId="{CF5D9D73-A055-4CBA-A369-E3FFF99DB2C7}" type="presParOf" srcId="{FDFBE4D1-A0F8-40AE-800C-B3ED6D7CFA97}" destId="{8188B004-BC9C-449C-B3B9-3DDAE3F37555}" srcOrd="2" destOrd="0" presId="urn:microsoft.com/office/officeart/2005/8/layout/list1"/>
    <dgm:cxn modelId="{F3A1CDCF-A19B-4CCF-B488-60BB2708C75E}" type="presParOf" srcId="{FDFBE4D1-A0F8-40AE-800C-B3ED6D7CFA97}" destId="{C3EA1796-4B98-4B21-B7CD-6CB182AD45B4}" srcOrd="3" destOrd="0" presId="urn:microsoft.com/office/officeart/2005/8/layout/list1"/>
    <dgm:cxn modelId="{91775E87-5C6E-4643-9269-44A37BD0CFD8}" type="presParOf" srcId="{FDFBE4D1-A0F8-40AE-800C-B3ED6D7CFA97}" destId="{41B5245F-51B4-4B4D-9397-B2FD50A72228}" srcOrd="4" destOrd="0" presId="urn:microsoft.com/office/officeart/2005/8/layout/list1"/>
    <dgm:cxn modelId="{72B55E20-C754-4614-8B32-FF0755D27081}" type="presParOf" srcId="{41B5245F-51B4-4B4D-9397-B2FD50A72228}" destId="{F6351C37-658F-46A9-AFFD-B0A4E3ACCAF5}" srcOrd="0" destOrd="0" presId="urn:microsoft.com/office/officeart/2005/8/layout/list1"/>
    <dgm:cxn modelId="{EF3FDE68-C1E3-4E31-BA7B-5D51A5D85E7D}" type="presParOf" srcId="{41B5245F-51B4-4B4D-9397-B2FD50A72228}" destId="{B935C8AA-B2BB-4B75-9A5E-E8634EFF7A8D}" srcOrd="1" destOrd="0" presId="urn:microsoft.com/office/officeart/2005/8/layout/list1"/>
    <dgm:cxn modelId="{0D54DEA1-2A6A-4ADF-977D-E7C7EA50F149}" type="presParOf" srcId="{FDFBE4D1-A0F8-40AE-800C-B3ED6D7CFA97}" destId="{0A1817D0-A1B5-4547-B8AA-DF1D104BE991}" srcOrd="5" destOrd="0" presId="urn:microsoft.com/office/officeart/2005/8/layout/list1"/>
    <dgm:cxn modelId="{75B64A78-E006-48F5-817A-F0EC010B66B3}" type="presParOf" srcId="{FDFBE4D1-A0F8-40AE-800C-B3ED6D7CFA97}" destId="{0F02B04C-7E7C-4B56-BDC6-787BBA81534B}" srcOrd="6" destOrd="0" presId="urn:microsoft.com/office/officeart/2005/8/layout/list1"/>
    <dgm:cxn modelId="{16E193FD-F1E2-4DC1-B9EC-E793235161F8}" type="presParOf" srcId="{FDFBE4D1-A0F8-40AE-800C-B3ED6D7CFA97}" destId="{0F0D07FB-BD95-4F19-B4CE-0B71DD072CDE}" srcOrd="7" destOrd="0" presId="urn:microsoft.com/office/officeart/2005/8/layout/list1"/>
    <dgm:cxn modelId="{BC976F97-BC0E-4150-A727-E10E0C3102C4}" type="presParOf" srcId="{FDFBE4D1-A0F8-40AE-800C-B3ED6D7CFA97}" destId="{B1E9A1D5-1E65-4CC9-B0D3-91C2DFCF698C}" srcOrd="8" destOrd="0" presId="urn:microsoft.com/office/officeart/2005/8/layout/list1"/>
    <dgm:cxn modelId="{0B8031AC-6364-4123-AAFF-1B07FC50A490}" type="presParOf" srcId="{B1E9A1D5-1E65-4CC9-B0D3-91C2DFCF698C}" destId="{66FA9D1E-1ADB-42EA-9525-FEF61A330253}" srcOrd="0" destOrd="0" presId="urn:microsoft.com/office/officeart/2005/8/layout/list1"/>
    <dgm:cxn modelId="{A4C2D6EA-EBE7-4025-AF98-4789313422C9}" type="presParOf" srcId="{B1E9A1D5-1E65-4CC9-B0D3-91C2DFCF698C}" destId="{CD6547A1-8BE7-4AE9-8DB3-3E58F68FBBD0}" srcOrd="1" destOrd="0" presId="urn:microsoft.com/office/officeart/2005/8/layout/list1"/>
    <dgm:cxn modelId="{5AA705C3-6DB9-4DEB-903E-BF5F259A29EE}" type="presParOf" srcId="{FDFBE4D1-A0F8-40AE-800C-B3ED6D7CFA97}" destId="{599C82FF-822F-484B-BBEC-D459B15CC0F6}" srcOrd="9" destOrd="0" presId="urn:microsoft.com/office/officeart/2005/8/layout/list1"/>
    <dgm:cxn modelId="{A302F0A0-431F-4FFC-8CCC-909FBB66A633}" type="presParOf" srcId="{FDFBE4D1-A0F8-40AE-800C-B3ED6D7CFA97}" destId="{DC2B87F5-BA11-4710-9CD0-4D1CC3142AF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7EA213-6F93-44C8-9112-6DD0450858B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5A0F0D3-2593-4465-88F7-7FBCC542FB45}">
      <dgm:prSet/>
      <dgm:spPr/>
      <dgm:t>
        <a:bodyPr/>
        <a:lstStyle/>
        <a:p>
          <a:pPr rtl="0"/>
          <a:r>
            <a:rPr lang="en-US" dirty="0" err="1" smtClean="0"/>
            <a:t>Quién</a:t>
          </a:r>
          <a:r>
            <a:rPr lang="en-US" dirty="0" smtClean="0"/>
            <a:t> </a:t>
          </a:r>
          <a:r>
            <a:rPr lang="en-US" dirty="0" err="1" smtClean="0"/>
            <a:t>es</a:t>
          </a:r>
          <a:r>
            <a:rPr lang="en-US" dirty="0" smtClean="0"/>
            <a:t> el </a:t>
          </a:r>
          <a:r>
            <a:rPr lang="en-US" dirty="0" err="1" smtClean="0"/>
            <a:t>responsable</a:t>
          </a:r>
          <a:r>
            <a:rPr lang="en-US" dirty="0" smtClean="0"/>
            <a:t> de </a:t>
          </a:r>
          <a:r>
            <a:rPr lang="en-US" dirty="0" err="1" smtClean="0"/>
            <a:t>implementar</a:t>
          </a:r>
          <a:r>
            <a:rPr lang="en-US" dirty="0" smtClean="0"/>
            <a:t> las </a:t>
          </a:r>
          <a:r>
            <a:rPr lang="en-US" dirty="0" err="1" smtClean="0"/>
            <a:t>acciones</a:t>
          </a:r>
          <a:r>
            <a:rPr lang="en-US" dirty="0" smtClean="0"/>
            <a:t> </a:t>
          </a:r>
          <a:r>
            <a:rPr lang="en-US" dirty="0" err="1" smtClean="0"/>
            <a:t>correctivas</a:t>
          </a:r>
          <a:r>
            <a:rPr lang="en-US" dirty="0" smtClean="0"/>
            <a:t> o de </a:t>
          </a:r>
          <a:r>
            <a:rPr lang="en-US" dirty="0" err="1" smtClean="0"/>
            <a:t>aprobar</a:t>
          </a:r>
          <a:r>
            <a:rPr lang="en-US" dirty="0" smtClean="0"/>
            <a:t> e </a:t>
          </a:r>
          <a:r>
            <a:rPr lang="en-US" dirty="0" err="1" smtClean="0"/>
            <a:t>implementar</a:t>
          </a:r>
          <a:r>
            <a:rPr lang="en-US" dirty="0" smtClean="0"/>
            <a:t> las </a:t>
          </a:r>
          <a:r>
            <a:rPr lang="en-US" dirty="0" err="1" smtClean="0"/>
            <a:t>políticas</a:t>
          </a:r>
          <a:r>
            <a:rPr lang="en-US" dirty="0" smtClean="0"/>
            <a:t> </a:t>
          </a:r>
          <a:r>
            <a:rPr lang="en-US" dirty="0" err="1" smtClean="0"/>
            <a:t>revisadas</a:t>
          </a:r>
          <a:r>
            <a:rPr lang="en-US" dirty="0" smtClean="0"/>
            <a:t>.</a:t>
          </a:r>
          <a:endParaRPr lang="en-US" dirty="0"/>
        </a:p>
      </dgm:t>
    </dgm:pt>
    <dgm:pt modelId="{06842F0A-2A3E-4FD6-8412-9414C6615424}" type="parTrans" cxnId="{AD463427-970D-477E-9C1E-EF89F28DDC9F}">
      <dgm:prSet/>
      <dgm:spPr/>
      <dgm:t>
        <a:bodyPr/>
        <a:lstStyle/>
        <a:p>
          <a:endParaRPr lang="en-US"/>
        </a:p>
      </dgm:t>
    </dgm:pt>
    <dgm:pt modelId="{E2E049CF-4443-4071-A01C-0E264512C866}" type="sibTrans" cxnId="{AD463427-970D-477E-9C1E-EF89F28DDC9F}">
      <dgm:prSet/>
      <dgm:spPr/>
      <dgm:t>
        <a:bodyPr/>
        <a:lstStyle/>
        <a:p>
          <a:endParaRPr lang="en-US"/>
        </a:p>
      </dgm:t>
    </dgm:pt>
    <dgm:pt modelId="{A60AD6B7-FE34-41D8-9B5E-084BB43495CC}" type="pres">
      <dgm:prSet presAssocID="{A27EA213-6F93-44C8-9112-6DD0450858B3}" presName="Name0" presStyleCnt="0">
        <dgm:presLayoutVars>
          <dgm:dir/>
          <dgm:animLvl val="lvl"/>
          <dgm:resizeHandles val="exact"/>
        </dgm:presLayoutVars>
      </dgm:prSet>
      <dgm:spPr/>
      <dgm:t>
        <a:bodyPr/>
        <a:lstStyle/>
        <a:p>
          <a:endParaRPr lang="en-US"/>
        </a:p>
      </dgm:t>
    </dgm:pt>
    <dgm:pt modelId="{3903F3E2-F809-4B57-9E13-553F5BE87B3A}" type="pres">
      <dgm:prSet presAssocID="{15A0F0D3-2593-4465-88F7-7FBCC542FB45}" presName="linNode" presStyleCnt="0"/>
      <dgm:spPr/>
    </dgm:pt>
    <dgm:pt modelId="{555E1DC5-CA4C-4620-818A-502A19134900}" type="pres">
      <dgm:prSet presAssocID="{15A0F0D3-2593-4465-88F7-7FBCC542FB45}" presName="parentText" presStyleLbl="node1" presStyleIdx="0" presStyleCnt="1" custScaleX="277778">
        <dgm:presLayoutVars>
          <dgm:chMax val="1"/>
          <dgm:bulletEnabled val="1"/>
        </dgm:presLayoutVars>
      </dgm:prSet>
      <dgm:spPr/>
      <dgm:t>
        <a:bodyPr/>
        <a:lstStyle/>
        <a:p>
          <a:endParaRPr lang="en-US"/>
        </a:p>
      </dgm:t>
    </dgm:pt>
  </dgm:ptLst>
  <dgm:cxnLst>
    <dgm:cxn modelId="{AD463427-970D-477E-9C1E-EF89F28DDC9F}" srcId="{A27EA213-6F93-44C8-9112-6DD0450858B3}" destId="{15A0F0D3-2593-4465-88F7-7FBCC542FB45}" srcOrd="0" destOrd="0" parTransId="{06842F0A-2A3E-4FD6-8412-9414C6615424}" sibTransId="{E2E049CF-4443-4071-A01C-0E264512C866}"/>
    <dgm:cxn modelId="{47B2B72D-E015-4168-B3C2-DF45909BEF7A}" type="presOf" srcId="{A27EA213-6F93-44C8-9112-6DD0450858B3}" destId="{A60AD6B7-FE34-41D8-9B5E-084BB43495CC}" srcOrd="0" destOrd="0" presId="urn:microsoft.com/office/officeart/2005/8/layout/vList5"/>
    <dgm:cxn modelId="{C79AC782-7D45-4926-BC14-45DEE8650F04}" type="presOf" srcId="{15A0F0D3-2593-4465-88F7-7FBCC542FB45}" destId="{555E1DC5-CA4C-4620-818A-502A19134900}" srcOrd="0" destOrd="0" presId="urn:microsoft.com/office/officeart/2005/8/layout/vList5"/>
    <dgm:cxn modelId="{1F993D33-EB4B-4B8C-94C2-9ACA8F95C37E}" type="presParOf" srcId="{A60AD6B7-FE34-41D8-9B5E-084BB43495CC}" destId="{3903F3E2-F809-4B57-9E13-553F5BE87B3A}" srcOrd="0" destOrd="0" presId="urn:microsoft.com/office/officeart/2005/8/layout/vList5"/>
    <dgm:cxn modelId="{DBBA0DE0-D3C1-43BB-9347-B036F537B976}" type="presParOf" srcId="{3903F3E2-F809-4B57-9E13-553F5BE87B3A}" destId="{555E1DC5-CA4C-4620-818A-502A19134900}"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F50776-00CD-46D2-94A7-E43DB4BB0A26}">
      <dgm:prSet custT="1"/>
      <dgm:spPr/>
      <dgm:t>
        <a:bodyPr/>
        <a:lstStyle/>
        <a:p>
          <a:pPr rtl="0"/>
          <a:r>
            <a:rPr lang="en-US" sz="3400" dirty="0" err="1" smtClean="0"/>
            <a:t>Participación</a:t>
          </a:r>
          <a:r>
            <a:rPr lang="en-US" sz="3400" dirty="0" smtClean="0"/>
            <a:t> del </a:t>
          </a:r>
          <a:r>
            <a:rPr lang="en-US" sz="3400" dirty="0" err="1" smtClean="0"/>
            <a:t>Liderazgo</a:t>
          </a:r>
          <a:r>
            <a:rPr lang="en-US" sz="3400" dirty="0" smtClean="0"/>
            <a:t> y </a:t>
          </a:r>
          <a:r>
            <a:rPr lang="en-US" sz="3400" dirty="0" err="1" smtClean="0"/>
            <a:t>Análisis</a:t>
          </a:r>
          <a:r>
            <a:rPr lang="en-US" sz="3400" dirty="0" smtClean="0"/>
            <a:t> </a:t>
          </a:r>
          <a:r>
            <a:rPr lang="en-US" sz="3400" dirty="0" err="1" smtClean="0"/>
            <a:t>Preventivo</a:t>
          </a:r>
          <a:endParaRPr lang="en-US" sz="34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custLinFactNeighborY="-8361">
        <dgm:presLayoutVars>
          <dgm:chMax val="0"/>
          <dgm:bulletEnabled val="1"/>
        </dgm:presLayoutVars>
      </dgm:prSet>
      <dgm:spPr/>
      <dgm:t>
        <a:bodyPr/>
        <a:lstStyle/>
        <a:p>
          <a:endParaRPr lang="en-US"/>
        </a:p>
      </dgm:t>
    </dgm:pt>
  </dgm:ptLst>
  <dgm:cxnLst>
    <dgm:cxn modelId="{E997D65F-180D-41D3-A605-0D8159A69723}" type="presOf" srcId="{47F50776-00CD-46D2-94A7-E43DB4BB0A26}" destId="{EAAAC357-549D-4EB4-A40B-C3044E40191A}" srcOrd="0" destOrd="0" presId="urn:microsoft.com/office/officeart/2005/8/layout/vList2"/>
    <dgm:cxn modelId="{03BF2968-CB2E-48EF-8A3E-81118844137C}" type="presOf" srcId="{F1FC547C-016B-48D5-9801-F778878EC1A1}" destId="{358FDB29-8394-4A9E-A541-2795AA2A4FF2}"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11940D61-DD68-42A1-A083-289171679158}"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47F50776-00CD-46D2-94A7-E43DB4BB0A26}">
      <dgm:prSet custT="1"/>
      <dgm:spPr/>
      <dgm:t>
        <a:bodyPr/>
        <a:lstStyle/>
        <a:p>
          <a:pPr rtl="0"/>
          <a:r>
            <a:rPr lang="en-US" sz="4000" dirty="0" err="1" smtClean="0"/>
            <a:t>Participación</a:t>
          </a:r>
          <a:r>
            <a:rPr lang="en-US" sz="4000" dirty="0" smtClean="0"/>
            <a:t> del </a:t>
          </a:r>
          <a:r>
            <a:rPr lang="en-US" sz="4000" dirty="0" err="1" smtClean="0"/>
            <a:t>Liderazgo</a:t>
          </a:r>
          <a:endParaRPr lang="en-US" sz="40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dgm:presLayoutVars>
          <dgm:chMax val="0"/>
          <dgm:bulletEnabled val="1"/>
        </dgm:presLayoutVars>
      </dgm:prSet>
      <dgm:spPr/>
      <dgm:t>
        <a:bodyPr/>
        <a:lstStyle/>
        <a:p>
          <a:endParaRPr lang="en-US"/>
        </a:p>
      </dgm:t>
    </dgm:pt>
  </dgm:ptLst>
  <dgm:cxnLst>
    <dgm:cxn modelId="{38743110-9F2E-452E-A082-C5522473E061}" type="presOf" srcId="{F1FC547C-016B-48D5-9801-F778878EC1A1}" destId="{358FDB29-8394-4A9E-A541-2795AA2A4FF2}"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26C6944E-F765-48EF-937C-98466A3FAC61}" type="presOf" srcId="{47F50776-00CD-46D2-94A7-E43DB4BB0A26}" destId="{EAAAC357-549D-4EB4-A40B-C3044E40191A}" srcOrd="0" destOrd="0" presId="urn:microsoft.com/office/officeart/2005/8/layout/vList2"/>
    <dgm:cxn modelId="{40C23BB9-9EAB-4E9C-A39E-30E74072D704}"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47F50776-00CD-46D2-94A7-E43DB4BB0A26}">
      <dgm:prSet custT="1"/>
      <dgm:spPr/>
      <dgm:t>
        <a:bodyPr/>
        <a:lstStyle/>
        <a:p>
          <a:pPr rtl="0"/>
          <a:r>
            <a:rPr lang="en-US" sz="3600" dirty="0" err="1" smtClean="0"/>
            <a:t>Participación</a:t>
          </a:r>
          <a:r>
            <a:rPr lang="en-US" sz="3600" dirty="0" smtClean="0"/>
            <a:t> del </a:t>
          </a:r>
          <a:r>
            <a:rPr lang="en-US" sz="3600" dirty="0" err="1" smtClean="0"/>
            <a:t>Liderazgo</a:t>
          </a:r>
          <a:endParaRPr lang="en-US" sz="36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custLinFactNeighborY="-36440">
        <dgm:presLayoutVars>
          <dgm:chMax val="0"/>
          <dgm:bulletEnabled val="1"/>
        </dgm:presLayoutVars>
      </dgm:prSet>
      <dgm:spPr/>
      <dgm:t>
        <a:bodyPr/>
        <a:lstStyle/>
        <a:p>
          <a:endParaRPr lang="en-US"/>
        </a:p>
      </dgm:t>
    </dgm:pt>
  </dgm:ptLst>
  <dgm:cxnLst>
    <dgm:cxn modelId="{121B984E-06DE-4D91-BB0B-C701C2517B00}" type="presOf" srcId="{F1FC547C-016B-48D5-9801-F778878EC1A1}" destId="{358FDB29-8394-4A9E-A541-2795AA2A4FF2}"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17AC06BD-489F-4FD9-969B-13039ED1A06E}" type="presOf" srcId="{47F50776-00CD-46D2-94A7-E43DB4BB0A26}" destId="{EAAAC357-549D-4EB4-A40B-C3044E40191A}" srcOrd="0" destOrd="0" presId="urn:microsoft.com/office/officeart/2005/8/layout/vList2"/>
    <dgm:cxn modelId="{D5D27652-C1F9-406D-A545-FD5DB95DB75D}"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F50776-00CD-46D2-94A7-E43DB4BB0A26}">
      <dgm:prSet custT="1"/>
      <dgm:spPr/>
      <dgm:t>
        <a:bodyPr/>
        <a:lstStyle/>
        <a:p>
          <a:pPr rtl="0"/>
          <a:r>
            <a:rPr lang="en-US" sz="4000" dirty="0" err="1" smtClean="0"/>
            <a:t>Análisis</a:t>
          </a:r>
          <a:r>
            <a:rPr lang="en-US" sz="4000" dirty="0" smtClean="0"/>
            <a:t> </a:t>
          </a:r>
          <a:r>
            <a:rPr lang="en-US" sz="4000" dirty="0" err="1" smtClean="0"/>
            <a:t>Preventivo</a:t>
          </a:r>
          <a:endParaRPr lang="en-US" sz="40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dgm:presLayoutVars>
          <dgm:chMax val="0"/>
          <dgm:bulletEnabled val="1"/>
        </dgm:presLayoutVars>
      </dgm:prSet>
      <dgm:spPr/>
      <dgm:t>
        <a:bodyPr/>
        <a:lstStyle/>
        <a:p>
          <a:endParaRPr lang="en-US"/>
        </a:p>
      </dgm:t>
    </dgm:pt>
  </dgm:ptLst>
  <dgm:cxnLst>
    <dgm:cxn modelId="{B0A56B6D-B1AD-4BA0-8559-742B8D644BEF}" type="presOf" srcId="{47F50776-00CD-46D2-94A7-E43DB4BB0A26}" destId="{EAAAC357-549D-4EB4-A40B-C3044E40191A}" srcOrd="0" destOrd="0" presId="urn:microsoft.com/office/officeart/2005/8/layout/vList2"/>
    <dgm:cxn modelId="{14EE8578-BDFD-40A8-9C71-8B7ACAC829E9}" type="presOf" srcId="{F1FC547C-016B-48D5-9801-F778878EC1A1}" destId="{358FDB29-8394-4A9E-A541-2795AA2A4FF2}"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BD2E77A1-2DA0-4C4B-B51A-84275374FC79}"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F50776-00CD-46D2-94A7-E43DB4BB0A26}">
      <dgm:prSet custT="1"/>
      <dgm:spPr/>
      <dgm:t>
        <a:bodyPr/>
        <a:lstStyle/>
        <a:p>
          <a:pPr rtl="0"/>
          <a:r>
            <a:rPr lang="en-US" sz="4000" dirty="0" err="1" smtClean="0"/>
            <a:t>Análisis</a:t>
          </a:r>
          <a:r>
            <a:rPr lang="en-US" sz="4000" dirty="0" smtClean="0"/>
            <a:t> </a:t>
          </a:r>
          <a:r>
            <a:rPr lang="en-US" sz="4000" dirty="0" err="1" smtClean="0"/>
            <a:t>Preventivo</a:t>
          </a:r>
          <a:endParaRPr lang="en-US" sz="40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dgm:presLayoutVars>
          <dgm:chMax val="0"/>
          <dgm:bulletEnabled val="1"/>
        </dgm:presLayoutVars>
      </dgm:prSet>
      <dgm:spPr/>
      <dgm:t>
        <a:bodyPr/>
        <a:lstStyle/>
        <a:p>
          <a:endParaRPr lang="en-US"/>
        </a:p>
      </dgm:t>
    </dgm:pt>
  </dgm:ptLst>
  <dgm:cxnLst>
    <dgm:cxn modelId="{66D9FAC8-87BB-4B41-965E-7F1B9B786392}" type="presOf" srcId="{47F50776-00CD-46D2-94A7-E43DB4BB0A26}" destId="{EAAAC357-549D-4EB4-A40B-C3044E40191A}"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196B5B74-6802-4698-9F34-15A9CB65A024}" type="presOf" srcId="{F1FC547C-016B-48D5-9801-F778878EC1A1}" destId="{358FDB29-8394-4A9E-A541-2795AA2A4FF2}" srcOrd="0" destOrd="0" presId="urn:microsoft.com/office/officeart/2005/8/layout/vList2"/>
    <dgm:cxn modelId="{79B1E384-84A8-4C8A-A67D-2ED66A5FD56C}"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F50776-00CD-46D2-94A7-E43DB4BB0A26}">
      <dgm:prSet custT="1"/>
      <dgm:spPr/>
      <dgm:t>
        <a:bodyPr/>
        <a:lstStyle/>
        <a:p>
          <a:pPr rtl="0"/>
          <a:r>
            <a:rPr lang="en-US" sz="4000" smtClean="0"/>
            <a:t>Análisis Preventivo</a:t>
          </a:r>
          <a:endParaRPr lang="en-US" sz="40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dgm:presLayoutVars>
          <dgm:chMax val="0"/>
          <dgm:bulletEnabled val="1"/>
        </dgm:presLayoutVars>
      </dgm:prSet>
      <dgm:spPr/>
      <dgm:t>
        <a:bodyPr/>
        <a:lstStyle/>
        <a:p>
          <a:endParaRPr lang="en-US"/>
        </a:p>
      </dgm:t>
    </dgm:pt>
  </dgm:ptLst>
  <dgm:cxnLst>
    <dgm:cxn modelId="{84C71AD5-1AFC-4F28-8B01-7DB284AAE502}" type="presOf" srcId="{F1FC547C-016B-48D5-9801-F778878EC1A1}" destId="{358FDB29-8394-4A9E-A541-2795AA2A4FF2}" srcOrd="0" destOrd="0" presId="urn:microsoft.com/office/officeart/2005/8/layout/vList2"/>
    <dgm:cxn modelId="{D9D3A11D-1E02-4A3A-9C02-50ED51205DD9}" type="presOf" srcId="{47F50776-00CD-46D2-94A7-E43DB4BB0A26}" destId="{EAAAC357-549D-4EB4-A40B-C3044E40191A}"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13423D29-9D22-4808-A681-58D0CCC063F0}"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8909DFB-267E-4737-A3D5-F6AF8AF2ED8E}"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C3D5C537-EB16-4DB0-A70C-E3C950D5D6CA}">
      <dgm:prSet/>
      <dgm:spPr/>
      <dgm:t>
        <a:bodyPr/>
        <a:lstStyle/>
        <a:p>
          <a:pPr rtl="0"/>
          <a:r>
            <a:rPr lang="en-US" dirty="0" err="1" smtClean="0"/>
            <a:t>Análisis</a:t>
          </a:r>
          <a:r>
            <a:rPr lang="en-US" dirty="0" smtClean="0"/>
            <a:t> </a:t>
          </a:r>
          <a:r>
            <a:rPr lang="en-US" dirty="0" err="1" smtClean="0"/>
            <a:t>Preventivo</a:t>
          </a:r>
          <a:r>
            <a:rPr lang="en-US" dirty="0" smtClean="0"/>
            <a:t> - </a:t>
          </a:r>
          <a:r>
            <a:rPr lang="en-US" dirty="0" err="1" smtClean="0"/>
            <a:t>herramientas</a:t>
          </a:r>
          <a:endParaRPr lang="en-US" dirty="0"/>
        </a:p>
      </dgm:t>
    </dgm:pt>
    <dgm:pt modelId="{7BC6617D-14DB-4652-8748-69525215C95B}" type="parTrans" cxnId="{2369766D-E9F0-4E3E-9A55-C4FE20816C8D}">
      <dgm:prSet/>
      <dgm:spPr/>
      <dgm:t>
        <a:bodyPr/>
        <a:lstStyle/>
        <a:p>
          <a:endParaRPr lang="en-US"/>
        </a:p>
      </dgm:t>
    </dgm:pt>
    <dgm:pt modelId="{96907A8F-24B9-4CA2-8371-8AD057586BB9}" type="sibTrans" cxnId="{2369766D-E9F0-4E3E-9A55-C4FE20816C8D}">
      <dgm:prSet/>
      <dgm:spPr/>
      <dgm:t>
        <a:bodyPr/>
        <a:lstStyle/>
        <a:p>
          <a:endParaRPr lang="en-US"/>
        </a:p>
      </dgm:t>
    </dgm:pt>
    <dgm:pt modelId="{A2A97D43-E7C2-4B34-8607-681C24B47D34}" type="pres">
      <dgm:prSet presAssocID="{A8909DFB-267E-4737-A3D5-F6AF8AF2ED8E}" presName="linear" presStyleCnt="0">
        <dgm:presLayoutVars>
          <dgm:animLvl val="lvl"/>
          <dgm:resizeHandles val="exact"/>
        </dgm:presLayoutVars>
      </dgm:prSet>
      <dgm:spPr/>
      <dgm:t>
        <a:bodyPr/>
        <a:lstStyle/>
        <a:p>
          <a:endParaRPr lang="en-US"/>
        </a:p>
      </dgm:t>
    </dgm:pt>
    <dgm:pt modelId="{0EC72625-9810-4F98-BF31-D153913794B7}" type="pres">
      <dgm:prSet presAssocID="{C3D5C537-EB16-4DB0-A70C-E3C950D5D6CA}" presName="parentText" presStyleLbl="node1" presStyleIdx="0" presStyleCnt="1">
        <dgm:presLayoutVars>
          <dgm:chMax val="0"/>
          <dgm:bulletEnabled val="1"/>
        </dgm:presLayoutVars>
      </dgm:prSet>
      <dgm:spPr/>
      <dgm:t>
        <a:bodyPr/>
        <a:lstStyle/>
        <a:p>
          <a:endParaRPr lang="en-US"/>
        </a:p>
      </dgm:t>
    </dgm:pt>
  </dgm:ptLst>
  <dgm:cxnLst>
    <dgm:cxn modelId="{2369766D-E9F0-4E3E-9A55-C4FE20816C8D}" srcId="{A8909DFB-267E-4737-A3D5-F6AF8AF2ED8E}" destId="{C3D5C537-EB16-4DB0-A70C-E3C950D5D6CA}" srcOrd="0" destOrd="0" parTransId="{7BC6617D-14DB-4652-8748-69525215C95B}" sibTransId="{96907A8F-24B9-4CA2-8371-8AD057586BB9}"/>
    <dgm:cxn modelId="{F148DE54-BC35-4763-B87C-4E040595DA25}" type="presOf" srcId="{C3D5C537-EB16-4DB0-A70C-E3C950D5D6CA}" destId="{0EC72625-9810-4F98-BF31-D153913794B7}" srcOrd="0" destOrd="0" presId="urn:microsoft.com/office/officeart/2005/8/layout/vList2"/>
    <dgm:cxn modelId="{C6884EB7-BB3C-4DEA-810A-7B561DC82373}" type="presOf" srcId="{A8909DFB-267E-4737-A3D5-F6AF8AF2ED8E}" destId="{A2A97D43-E7C2-4B34-8607-681C24B47D34}" srcOrd="0" destOrd="0" presId="urn:microsoft.com/office/officeart/2005/8/layout/vList2"/>
    <dgm:cxn modelId="{0CE842ED-5B7D-4DCA-83C3-4E67F715C7C1}" type="presParOf" srcId="{A2A97D43-E7C2-4B34-8607-681C24B47D34}" destId="{0EC72625-9810-4F98-BF31-D153913794B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49D344-4C61-4399-A655-756709F250B9}"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A0C4F900-7CAF-4751-85AE-1D60482707B2}">
      <dgm:prSet/>
      <dgm:spPr/>
      <dgm:t>
        <a:bodyPr/>
        <a:lstStyle/>
        <a:p>
          <a:pPr rtl="0"/>
          <a:r>
            <a:rPr lang="en-US" dirty="0" err="1" smtClean="0"/>
            <a:t>Integrado</a:t>
          </a:r>
          <a:r>
            <a:rPr lang="en-US" dirty="0" smtClean="0"/>
            <a:t> al </a:t>
          </a:r>
          <a:r>
            <a:rPr lang="en-US" dirty="0" err="1" smtClean="0"/>
            <a:t>proceso</a:t>
          </a:r>
          <a:r>
            <a:rPr lang="en-US" dirty="0" smtClean="0"/>
            <a:t> de </a:t>
          </a:r>
          <a:r>
            <a:rPr lang="en-US" dirty="0" err="1" smtClean="0"/>
            <a:t>inspección</a:t>
          </a:r>
          <a:r>
            <a:rPr lang="en-US" dirty="0" smtClean="0"/>
            <a:t> y al </a:t>
          </a:r>
          <a:r>
            <a:rPr lang="en-US" dirty="0" err="1" smtClean="0"/>
            <a:t>reporte</a:t>
          </a:r>
          <a:r>
            <a:rPr lang="en-US" dirty="0" smtClean="0"/>
            <a:t> final</a:t>
          </a:r>
          <a:endParaRPr lang="en-US" dirty="0"/>
        </a:p>
      </dgm:t>
    </dgm:pt>
    <dgm:pt modelId="{C751B80D-6AC1-4216-B9FE-246F6E2B2624}" type="parTrans" cxnId="{1441EF4F-B67F-4E16-B560-4D4E8B801493}">
      <dgm:prSet/>
      <dgm:spPr/>
      <dgm:t>
        <a:bodyPr/>
        <a:lstStyle/>
        <a:p>
          <a:endParaRPr lang="en-US"/>
        </a:p>
      </dgm:t>
    </dgm:pt>
    <dgm:pt modelId="{C1C0EAB3-4815-45A5-864C-8637B32C7CAD}" type="sibTrans" cxnId="{1441EF4F-B67F-4E16-B560-4D4E8B801493}">
      <dgm:prSet/>
      <dgm:spPr/>
      <dgm:t>
        <a:bodyPr/>
        <a:lstStyle/>
        <a:p>
          <a:endParaRPr lang="en-US"/>
        </a:p>
      </dgm:t>
    </dgm:pt>
    <dgm:pt modelId="{B1AFDE9F-D61E-4362-AE06-BF7FBADE15AA}">
      <dgm:prSet/>
      <dgm:spPr/>
      <dgm:t>
        <a:bodyPr/>
        <a:lstStyle/>
        <a:p>
          <a:pPr rtl="0"/>
          <a:r>
            <a:rPr lang="en-US" dirty="0" smtClean="0"/>
            <a:t>Los </a:t>
          </a:r>
          <a:r>
            <a:rPr lang="en-US" dirty="0" err="1" smtClean="0"/>
            <a:t>datos</a:t>
          </a:r>
          <a:r>
            <a:rPr lang="en-US" dirty="0" smtClean="0"/>
            <a:t> se </a:t>
          </a:r>
          <a:r>
            <a:rPr lang="en-US" dirty="0" err="1" smtClean="0"/>
            <a:t>comparten</a:t>
          </a:r>
          <a:r>
            <a:rPr lang="en-US" dirty="0" smtClean="0"/>
            <a:t> con el </a:t>
          </a:r>
          <a:r>
            <a:rPr lang="en-US" dirty="0" err="1" smtClean="0"/>
            <a:t>cliente</a:t>
          </a:r>
          <a:r>
            <a:rPr lang="en-US" dirty="0" smtClean="0"/>
            <a:t> y son </a:t>
          </a:r>
          <a:r>
            <a:rPr lang="en-US" dirty="0" err="1" smtClean="0"/>
            <a:t>utilizados</a:t>
          </a:r>
          <a:r>
            <a:rPr lang="en-US" dirty="0" smtClean="0"/>
            <a:t> para el </a:t>
          </a:r>
          <a:r>
            <a:rPr lang="en-US" dirty="0" err="1" smtClean="0"/>
            <a:t>proceso</a:t>
          </a:r>
          <a:r>
            <a:rPr lang="en-US" dirty="0" smtClean="0"/>
            <a:t> post </a:t>
          </a:r>
          <a:r>
            <a:rPr lang="en-US" dirty="0" err="1" smtClean="0"/>
            <a:t>inspección</a:t>
          </a:r>
          <a:endParaRPr lang="en-US" dirty="0"/>
        </a:p>
      </dgm:t>
    </dgm:pt>
    <dgm:pt modelId="{AB252072-B228-4B40-8A82-AB34207FF0DB}" type="parTrans" cxnId="{9A1DDF0A-E3C3-4292-AA9C-10FE5A79D1DA}">
      <dgm:prSet/>
      <dgm:spPr/>
      <dgm:t>
        <a:bodyPr/>
        <a:lstStyle/>
        <a:p>
          <a:endParaRPr lang="en-US"/>
        </a:p>
      </dgm:t>
    </dgm:pt>
    <dgm:pt modelId="{F3739A87-96BF-4A48-9D32-82BBD4062F52}" type="sibTrans" cxnId="{9A1DDF0A-E3C3-4292-AA9C-10FE5A79D1DA}">
      <dgm:prSet/>
      <dgm:spPr/>
      <dgm:t>
        <a:bodyPr/>
        <a:lstStyle/>
        <a:p>
          <a:endParaRPr lang="en-US"/>
        </a:p>
      </dgm:t>
    </dgm:pt>
    <dgm:pt modelId="{81945552-D2EA-49DD-9DD3-64C34D61F89C}">
      <dgm:prSet/>
      <dgm:spPr/>
      <dgm:t>
        <a:bodyPr/>
        <a:lstStyle/>
        <a:p>
          <a:pPr rtl="0"/>
          <a:r>
            <a:rPr lang="en-US" dirty="0" err="1" smtClean="0"/>
            <a:t>Ayuda</a:t>
          </a:r>
          <a:r>
            <a:rPr lang="en-US" dirty="0" smtClean="0"/>
            <a:t> a las </a:t>
          </a:r>
          <a:r>
            <a:rPr lang="en-US" dirty="0" err="1" smtClean="0"/>
            <a:t>organizaciones</a:t>
          </a:r>
          <a:r>
            <a:rPr lang="en-US" dirty="0" smtClean="0"/>
            <a:t> a </a:t>
          </a:r>
          <a:r>
            <a:rPr lang="en-US" dirty="0" err="1" smtClean="0"/>
            <a:t>priorizar</a:t>
          </a:r>
          <a:r>
            <a:rPr lang="en-US" dirty="0" smtClean="0"/>
            <a:t> </a:t>
          </a:r>
          <a:r>
            <a:rPr lang="en-US" dirty="0" err="1" smtClean="0"/>
            <a:t>los</a:t>
          </a:r>
          <a:r>
            <a:rPr lang="en-US" dirty="0" smtClean="0"/>
            <a:t> </a:t>
          </a:r>
          <a:r>
            <a:rPr lang="en-US" dirty="0" err="1" smtClean="0"/>
            <a:t>hallazgos</a:t>
          </a:r>
          <a:r>
            <a:rPr lang="en-US" dirty="0" smtClean="0"/>
            <a:t> de la </a:t>
          </a:r>
          <a:r>
            <a:rPr lang="en-US" dirty="0" err="1" smtClean="0"/>
            <a:t>inspección</a:t>
          </a:r>
          <a:endParaRPr lang="en-US" dirty="0"/>
        </a:p>
      </dgm:t>
    </dgm:pt>
    <dgm:pt modelId="{754CE624-618E-4638-AC5E-7C05AD34E579}" type="parTrans" cxnId="{46FCAA73-A9FE-4B75-9E2C-3DD3A18043AE}">
      <dgm:prSet/>
      <dgm:spPr/>
      <dgm:t>
        <a:bodyPr/>
        <a:lstStyle/>
        <a:p>
          <a:endParaRPr lang="en-US"/>
        </a:p>
      </dgm:t>
    </dgm:pt>
    <dgm:pt modelId="{C918A726-684E-474D-87A0-33B867FBF037}" type="sibTrans" cxnId="{46FCAA73-A9FE-4B75-9E2C-3DD3A18043AE}">
      <dgm:prSet/>
      <dgm:spPr/>
      <dgm:t>
        <a:bodyPr/>
        <a:lstStyle/>
        <a:p>
          <a:endParaRPr lang="en-US"/>
        </a:p>
      </dgm:t>
    </dgm:pt>
    <dgm:pt modelId="{34164856-A09F-4D12-95D6-00EBE92CAC9C}" type="pres">
      <dgm:prSet presAssocID="{8249D344-4C61-4399-A655-756709F250B9}" presName="Name0" presStyleCnt="0">
        <dgm:presLayoutVars>
          <dgm:chMax val="7"/>
          <dgm:dir/>
          <dgm:animLvl val="lvl"/>
          <dgm:resizeHandles val="exact"/>
        </dgm:presLayoutVars>
      </dgm:prSet>
      <dgm:spPr/>
      <dgm:t>
        <a:bodyPr/>
        <a:lstStyle/>
        <a:p>
          <a:endParaRPr lang="en-US"/>
        </a:p>
      </dgm:t>
    </dgm:pt>
    <dgm:pt modelId="{8EBC1BAC-E7F7-4660-8395-16E6B80B9233}" type="pres">
      <dgm:prSet presAssocID="{A0C4F900-7CAF-4751-85AE-1D60482707B2}" presName="circle1" presStyleLbl="node1" presStyleIdx="0" presStyleCnt="3"/>
      <dgm:spPr/>
      <dgm:t>
        <a:bodyPr/>
        <a:lstStyle/>
        <a:p>
          <a:endParaRPr lang="en-US"/>
        </a:p>
      </dgm:t>
    </dgm:pt>
    <dgm:pt modelId="{5266C75E-B15B-49D4-827F-C90E62F6D117}" type="pres">
      <dgm:prSet presAssocID="{A0C4F900-7CAF-4751-85AE-1D60482707B2}" presName="space" presStyleCnt="0"/>
      <dgm:spPr/>
      <dgm:t>
        <a:bodyPr/>
        <a:lstStyle/>
        <a:p>
          <a:endParaRPr lang="en-US"/>
        </a:p>
      </dgm:t>
    </dgm:pt>
    <dgm:pt modelId="{1C4A8A98-455A-4A87-B8DD-2EE3D288B39E}" type="pres">
      <dgm:prSet presAssocID="{A0C4F900-7CAF-4751-85AE-1D60482707B2}" presName="rect1" presStyleLbl="alignAcc1" presStyleIdx="0" presStyleCnt="3" custLinFactNeighborX="508" custLinFactNeighborY="0"/>
      <dgm:spPr/>
      <dgm:t>
        <a:bodyPr/>
        <a:lstStyle/>
        <a:p>
          <a:endParaRPr lang="en-US"/>
        </a:p>
      </dgm:t>
    </dgm:pt>
    <dgm:pt modelId="{5504FB64-988F-4BE9-ACB7-D7D41A0EBFD1}" type="pres">
      <dgm:prSet presAssocID="{B1AFDE9F-D61E-4362-AE06-BF7FBADE15AA}" presName="vertSpace2" presStyleLbl="node1" presStyleIdx="0" presStyleCnt="3"/>
      <dgm:spPr/>
      <dgm:t>
        <a:bodyPr/>
        <a:lstStyle/>
        <a:p>
          <a:endParaRPr lang="en-US"/>
        </a:p>
      </dgm:t>
    </dgm:pt>
    <dgm:pt modelId="{E556C277-1260-4733-8694-4BF68E0C1BD5}" type="pres">
      <dgm:prSet presAssocID="{B1AFDE9F-D61E-4362-AE06-BF7FBADE15AA}" presName="circle2" presStyleLbl="node1" presStyleIdx="1" presStyleCnt="3"/>
      <dgm:spPr/>
      <dgm:t>
        <a:bodyPr/>
        <a:lstStyle/>
        <a:p>
          <a:endParaRPr lang="en-US"/>
        </a:p>
      </dgm:t>
    </dgm:pt>
    <dgm:pt modelId="{F2B8E80A-4028-455F-BADB-F3586AAE4989}" type="pres">
      <dgm:prSet presAssocID="{B1AFDE9F-D61E-4362-AE06-BF7FBADE15AA}" presName="rect2" presStyleLbl="alignAcc1" presStyleIdx="1" presStyleCnt="3"/>
      <dgm:spPr/>
      <dgm:t>
        <a:bodyPr/>
        <a:lstStyle/>
        <a:p>
          <a:endParaRPr lang="en-US"/>
        </a:p>
      </dgm:t>
    </dgm:pt>
    <dgm:pt modelId="{A093971F-5784-41CC-B7E5-2ABFB0AA4379}" type="pres">
      <dgm:prSet presAssocID="{81945552-D2EA-49DD-9DD3-64C34D61F89C}" presName="vertSpace3" presStyleLbl="node1" presStyleIdx="1" presStyleCnt="3"/>
      <dgm:spPr/>
      <dgm:t>
        <a:bodyPr/>
        <a:lstStyle/>
        <a:p>
          <a:endParaRPr lang="en-US"/>
        </a:p>
      </dgm:t>
    </dgm:pt>
    <dgm:pt modelId="{FA1663D6-1061-4266-8EA9-8DDAF1A835FA}" type="pres">
      <dgm:prSet presAssocID="{81945552-D2EA-49DD-9DD3-64C34D61F89C}" presName="circle3" presStyleLbl="node1" presStyleIdx="2" presStyleCnt="3"/>
      <dgm:spPr/>
      <dgm:t>
        <a:bodyPr/>
        <a:lstStyle/>
        <a:p>
          <a:endParaRPr lang="en-US"/>
        </a:p>
      </dgm:t>
    </dgm:pt>
    <dgm:pt modelId="{E3C66F89-76D2-43B0-BF78-884BEBA46759}" type="pres">
      <dgm:prSet presAssocID="{81945552-D2EA-49DD-9DD3-64C34D61F89C}" presName="rect3" presStyleLbl="alignAcc1" presStyleIdx="2" presStyleCnt="3"/>
      <dgm:spPr/>
      <dgm:t>
        <a:bodyPr/>
        <a:lstStyle/>
        <a:p>
          <a:endParaRPr lang="en-US"/>
        </a:p>
      </dgm:t>
    </dgm:pt>
    <dgm:pt modelId="{A4F7E214-785E-462C-94AB-B3305AC79067}" type="pres">
      <dgm:prSet presAssocID="{A0C4F900-7CAF-4751-85AE-1D60482707B2}" presName="rect1ParTxNoCh" presStyleLbl="alignAcc1" presStyleIdx="2" presStyleCnt="3">
        <dgm:presLayoutVars>
          <dgm:chMax val="1"/>
          <dgm:bulletEnabled val="1"/>
        </dgm:presLayoutVars>
      </dgm:prSet>
      <dgm:spPr/>
      <dgm:t>
        <a:bodyPr/>
        <a:lstStyle/>
        <a:p>
          <a:endParaRPr lang="en-US"/>
        </a:p>
      </dgm:t>
    </dgm:pt>
    <dgm:pt modelId="{D5CB8FA7-EAD9-4ABC-99CB-DC13F7A2F3CC}" type="pres">
      <dgm:prSet presAssocID="{B1AFDE9F-D61E-4362-AE06-BF7FBADE15AA}" presName="rect2ParTxNoCh" presStyleLbl="alignAcc1" presStyleIdx="2" presStyleCnt="3">
        <dgm:presLayoutVars>
          <dgm:chMax val="1"/>
          <dgm:bulletEnabled val="1"/>
        </dgm:presLayoutVars>
      </dgm:prSet>
      <dgm:spPr/>
      <dgm:t>
        <a:bodyPr/>
        <a:lstStyle/>
        <a:p>
          <a:endParaRPr lang="en-US"/>
        </a:p>
      </dgm:t>
    </dgm:pt>
    <dgm:pt modelId="{7D9D9038-98F2-4847-9150-818F4D563B50}" type="pres">
      <dgm:prSet presAssocID="{81945552-D2EA-49DD-9DD3-64C34D61F89C}" presName="rect3ParTxNoCh" presStyleLbl="alignAcc1" presStyleIdx="2" presStyleCnt="3">
        <dgm:presLayoutVars>
          <dgm:chMax val="1"/>
          <dgm:bulletEnabled val="1"/>
        </dgm:presLayoutVars>
      </dgm:prSet>
      <dgm:spPr/>
      <dgm:t>
        <a:bodyPr/>
        <a:lstStyle/>
        <a:p>
          <a:endParaRPr lang="en-US"/>
        </a:p>
      </dgm:t>
    </dgm:pt>
  </dgm:ptLst>
  <dgm:cxnLst>
    <dgm:cxn modelId="{3A62EA6E-75FF-4F25-9D5C-A642BACB4A18}" type="presOf" srcId="{81945552-D2EA-49DD-9DD3-64C34D61F89C}" destId="{E3C66F89-76D2-43B0-BF78-884BEBA46759}" srcOrd="0" destOrd="0" presId="urn:microsoft.com/office/officeart/2005/8/layout/target3"/>
    <dgm:cxn modelId="{1441EF4F-B67F-4E16-B560-4D4E8B801493}" srcId="{8249D344-4C61-4399-A655-756709F250B9}" destId="{A0C4F900-7CAF-4751-85AE-1D60482707B2}" srcOrd="0" destOrd="0" parTransId="{C751B80D-6AC1-4216-B9FE-246F6E2B2624}" sibTransId="{C1C0EAB3-4815-45A5-864C-8637B32C7CAD}"/>
    <dgm:cxn modelId="{6D327285-8F3D-4EA0-9804-95C3DC3DD2EB}" type="presOf" srcId="{A0C4F900-7CAF-4751-85AE-1D60482707B2}" destId="{1C4A8A98-455A-4A87-B8DD-2EE3D288B39E}" srcOrd="0" destOrd="0" presId="urn:microsoft.com/office/officeart/2005/8/layout/target3"/>
    <dgm:cxn modelId="{46FCAA73-A9FE-4B75-9E2C-3DD3A18043AE}" srcId="{8249D344-4C61-4399-A655-756709F250B9}" destId="{81945552-D2EA-49DD-9DD3-64C34D61F89C}" srcOrd="2" destOrd="0" parTransId="{754CE624-618E-4638-AC5E-7C05AD34E579}" sibTransId="{C918A726-684E-474D-87A0-33B867FBF037}"/>
    <dgm:cxn modelId="{982FD633-98C5-4688-B728-66976DEA3459}" type="presOf" srcId="{81945552-D2EA-49DD-9DD3-64C34D61F89C}" destId="{7D9D9038-98F2-4847-9150-818F4D563B50}" srcOrd="1" destOrd="0" presId="urn:microsoft.com/office/officeart/2005/8/layout/target3"/>
    <dgm:cxn modelId="{62A5D055-2AE5-4894-A208-7CF5CE14B551}" type="presOf" srcId="{B1AFDE9F-D61E-4362-AE06-BF7FBADE15AA}" destId="{D5CB8FA7-EAD9-4ABC-99CB-DC13F7A2F3CC}" srcOrd="1" destOrd="0" presId="urn:microsoft.com/office/officeart/2005/8/layout/target3"/>
    <dgm:cxn modelId="{316FBE8D-19A4-488C-8EAD-F8154C08A4C6}" type="presOf" srcId="{A0C4F900-7CAF-4751-85AE-1D60482707B2}" destId="{A4F7E214-785E-462C-94AB-B3305AC79067}" srcOrd="1" destOrd="0" presId="urn:microsoft.com/office/officeart/2005/8/layout/target3"/>
    <dgm:cxn modelId="{8E0DEED8-E97F-4EE6-9E70-1FAC7EB2CA6A}" type="presOf" srcId="{8249D344-4C61-4399-A655-756709F250B9}" destId="{34164856-A09F-4D12-95D6-00EBE92CAC9C}" srcOrd="0" destOrd="0" presId="urn:microsoft.com/office/officeart/2005/8/layout/target3"/>
    <dgm:cxn modelId="{84B7ACE9-B1D9-4BC8-B4B4-F51EF0B81983}" type="presOf" srcId="{B1AFDE9F-D61E-4362-AE06-BF7FBADE15AA}" destId="{F2B8E80A-4028-455F-BADB-F3586AAE4989}" srcOrd="0" destOrd="0" presId="urn:microsoft.com/office/officeart/2005/8/layout/target3"/>
    <dgm:cxn modelId="{9A1DDF0A-E3C3-4292-AA9C-10FE5A79D1DA}" srcId="{8249D344-4C61-4399-A655-756709F250B9}" destId="{B1AFDE9F-D61E-4362-AE06-BF7FBADE15AA}" srcOrd="1" destOrd="0" parTransId="{AB252072-B228-4B40-8A82-AB34207FF0DB}" sibTransId="{F3739A87-96BF-4A48-9D32-82BBD4062F52}"/>
    <dgm:cxn modelId="{29E97C24-DEFF-4079-A92A-2AAF438F5F4D}" type="presParOf" srcId="{34164856-A09F-4D12-95D6-00EBE92CAC9C}" destId="{8EBC1BAC-E7F7-4660-8395-16E6B80B9233}" srcOrd="0" destOrd="0" presId="urn:microsoft.com/office/officeart/2005/8/layout/target3"/>
    <dgm:cxn modelId="{F2A2FB5E-3D9D-4558-BEB2-A2B894291444}" type="presParOf" srcId="{34164856-A09F-4D12-95D6-00EBE92CAC9C}" destId="{5266C75E-B15B-49D4-827F-C90E62F6D117}" srcOrd="1" destOrd="0" presId="urn:microsoft.com/office/officeart/2005/8/layout/target3"/>
    <dgm:cxn modelId="{335749AC-01EF-46AC-9056-A985CFCFC6EC}" type="presParOf" srcId="{34164856-A09F-4D12-95D6-00EBE92CAC9C}" destId="{1C4A8A98-455A-4A87-B8DD-2EE3D288B39E}" srcOrd="2" destOrd="0" presId="urn:microsoft.com/office/officeart/2005/8/layout/target3"/>
    <dgm:cxn modelId="{2C4A0ADF-6AD0-496C-909A-AFEDB0941B1D}" type="presParOf" srcId="{34164856-A09F-4D12-95D6-00EBE92CAC9C}" destId="{5504FB64-988F-4BE9-ACB7-D7D41A0EBFD1}" srcOrd="3" destOrd="0" presId="urn:microsoft.com/office/officeart/2005/8/layout/target3"/>
    <dgm:cxn modelId="{909DAE84-48A6-4FA4-AE3F-6D62453083EA}" type="presParOf" srcId="{34164856-A09F-4D12-95D6-00EBE92CAC9C}" destId="{E556C277-1260-4733-8694-4BF68E0C1BD5}" srcOrd="4" destOrd="0" presId="urn:microsoft.com/office/officeart/2005/8/layout/target3"/>
    <dgm:cxn modelId="{FD4BFB5F-C178-4AD3-B93E-606317BC54A5}" type="presParOf" srcId="{34164856-A09F-4D12-95D6-00EBE92CAC9C}" destId="{F2B8E80A-4028-455F-BADB-F3586AAE4989}" srcOrd="5" destOrd="0" presId="urn:microsoft.com/office/officeart/2005/8/layout/target3"/>
    <dgm:cxn modelId="{AF73800C-40B9-492D-903B-09F59AAC0484}" type="presParOf" srcId="{34164856-A09F-4D12-95D6-00EBE92CAC9C}" destId="{A093971F-5784-41CC-B7E5-2ABFB0AA4379}" srcOrd="6" destOrd="0" presId="urn:microsoft.com/office/officeart/2005/8/layout/target3"/>
    <dgm:cxn modelId="{3AF19DE5-F869-41EE-9518-01D09DFD5C07}" type="presParOf" srcId="{34164856-A09F-4D12-95D6-00EBE92CAC9C}" destId="{FA1663D6-1061-4266-8EA9-8DDAF1A835FA}" srcOrd="7" destOrd="0" presId="urn:microsoft.com/office/officeart/2005/8/layout/target3"/>
    <dgm:cxn modelId="{FD6D969C-AA50-48FA-AADD-0C93A2464D5E}" type="presParOf" srcId="{34164856-A09F-4D12-95D6-00EBE92CAC9C}" destId="{E3C66F89-76D2-43B0-BF78-884BEBA46759}" srcOrd="8" destOrd="0" presId="urn:microsoft.com/office/officeart/2005/8/layout/target3"/>
    <dgm:cxn modelId="{FDE51403-6E8F-4E28-AC65-BBE256D6B5C5}" type="presParOf" srcId="{34164856-A09F-4D12-95D6-00EBE92CAC9C}" destId="{A4F7E214-785E-462C-94AB-B3305AC79067}" srcOrd="9" destOrd="0" presId="urn:microsoft.com/office/officeart/2005/8/layout/target3"/>
    <dgm:cxn modelId="{61694AC2-0166-4470-84E5-770142E0B5F1}" type="presParOf" srcId="{34164856-A09F-4D12-95D6-00EBE92CAC9C}" destId="{D5CB8FA7-EAD9-4ABC-99CB-DC13F7A2F3CC}" srcOrd="10" destOrd="0" presId="urn:microsoft.com/office/officeart/2005/8/layout/target3"/>
    <dgm:cxn modelId="{6C1BE5C4-1E9B-4B8E-B49D-98F86F577759}" type="presParOf" srcId="{34164856-A09F-4D12-95D6-00EBE92CAC9C}" destId="{7D9D9038-98F2-4847-9150-818F4D563B50}"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F50776-00CD-46D2-94A7-E43DB4BB0A26}">
      <dgm:prSet custT="1"/>
      <dgm:spPr/>
      <dgm:t>
        <a:bodyPr/>
        <a:lstStyle/>
        <a:p>
          <a:pPr rtl="0"/>
          <a:r>
            <a:rPr lang="en-US" sz="3200" dirty="0" err="1" smtClean="0"/>
            <a:t>Ejemplo</a:t>
          </a:r>
          <a:r>
            <a:rPr lang="en-US" sz="3200" dirty="0" smtClean="0"/>
            <a:t>: </a:t>
          </a:r>
          <a:r>
            <a:rPr lang="en-US" sz="3200" dirty="0" err="1" smtClean="0"/>
            <a:t>Participación</a:t>
          </a:r>
          <a:r>
            <a:rPr lang="en-US" sz="3200" dirty="0" smtClean="0"/>
            <a:t> de </a:t>
          </a:r>
          <a:r>
            <a:rPr lang="en-US" sz="3200" dirty="0" err="1" smtClean="0"/>
            <a:t>Liderazgo</a:t>
          </a:r>
          <a:r>
            <a:rPr lang="en-US" sz="3200" dirty="0" smtClean="0"/>
            <a:t> y </a:t>
          </a:r>
          <a:r>
            <a:rPr lang="en-US" sz="3200" dirty="0" err="1" smtClean="0"/>
            <a:t>Análisis</a:t>
          </a:r>
          <a:r>
            <a:rPr lang="en-US" sz="3200" dirty="0" smtClean="0"/>
            <a:t> </a:t>
          </a:r>
          <a:r>
            <a:rPr lang="en-US" sz="3200" dirty="0" err="1" smtClean="0"/>
            <a:t>Preventivo</a:t>
          </a:r>
          <a:endParaRPr lang="en-US" sz="32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custLinFactNeighborY="-26322">
        <dgm:presLayoutVars>
          <dgm:chMax val="0"/>
          <dgm:bulletEnabled val="1"/>
        </dgm:presLayoutVars>
      </dgm:prSet>
      <dgm:spPr/>
      <dgm:t>
        <a:bodyPr/>
        <a:lstStyle/>
        <a:p>
          <a:endParaRPr lang="en-US"/>
        </a:p>
      </dgm:t>
    </dgm:pt>
  </dgm:ptLst>
  <dgm:cxnLst>
    <dgm:cxn modelId="{F99ED442-E42C-40CB-A3C5-8490DEA62250}" type="presOf" srcId="{F1FC547C-016B-48D5-9801-F778878EC1A1}" destId="{358FDB29-8394-4A9E-A541-2795AA2A4FF2}" srcOrd="0" destOrd="0" presId="urn:microsoft.com/office/officeart/2005/8/layout/vList2"/>
    <dgm:cxn modelId="{2D2C3785-BB76-46A6-881B-543A8BF0B12F}" type="presOf" srcId="{47F50776-00CD-46D2-94A7-E43DB4BB0A26}" destId="{EAAAC357-549D-4EB4-A40B-C3044E40191A}"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BB496A52-CE72-439F-8775-258E2DFAF9B7}"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F50776-00CD-46D2-94A7-E43DB4BB0A26}">
      <dgm:prSet custT="1"/>
      <dgm:spPr/>
      <dgm:t>
        <a:bodyPr/>
        <a:lstStyle/>
        <a:p>
          <a:pPr rtl="0"/>
          <a:r>
            <a:rPr lang="en-US" sz="3200" dirty="0" err="1" smtClean="0"/>
            <a:t>Ejemplo</a:t>
          </a:r>
          <a:r>
            <a:rPr lang="en-US" sz="3200" dirty="0" smtClean="0"/>
            <a:t>: </a:t>
          </a:r>
          <a:r>
            <a:rPr lang="en-US" sz="3200" dirty="0" err="1" smtClean="0"/>
            <a:t>Participación</a:t>
          </a:r>
          <a:r>
            <a:rPr lang="en-US" sz="3200" dirty="0" smtClean="0"/>
            <a:t> de </a:t>
          </a:r>
          <a:r>
            <a:rPr lang="en-US" sz="3200" dirty="0" err="1" smtClean="0"/>
            <a:t>Liderazgo</a:t>
          </a:r>
          <a:r>
            <a:rPr lang="en-US" sz="3200" dirty="0" smtClean="0"/>
            <a:t> y </a:t>
          </a:r>
          <a:r>
            <a:rPr lang="en-US" sz="3200" dirty="0" err="1" smtClean="0"/>
            <a:t>Análisis</a:t>
          </a:r>
          <a:r>
            <a:rPr lang="en-US" sz="3200" dirty="0" smtClean="0"/>
            <a:t> </a:t>
          </a:r>
          <a:r>
            <a:rPr lang="en-US" sz="3200" dirty="0" err="1" smtClean="0"/>
            <a:t>Preventivo</a:t>
          </a:r>
          <a:endParaRPr lang="en-US" sz="32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custLinFactNeighborY="-26322">
        <dgm:presLayoutVars>
          <dgm:chMax val="0"/>
          <dgm:bulletEnabled val="1"/>
        </dgm:presLayoutVars>
      </dgm:prSet>
      <dgm:spPr/>
      <dgm:t>
        <a:bodyPr/>
        <a:lstStyle/>
        <a:p>
          <a:endParaRPr lang="en-US"/>
        </a:p>
      </dgm:t>
    </dgm:pt>
  </dgm:ptLst>
  <dgm:cxnLst>
    <dgm:cxn modelId="{D38322E1-F2CC-46F3-8A24-34DDCDAFF2E6}" type="presOf" srcId="{F1FC547C-016B-48D5-9801-F778878EC1A1}" destId="{358FDB29-8394-4A9E-A541-2795AA2A4FF2}" srcOrd="0" destOrd="0" presId="urn:microsoft.com/office/officeart/2005/8/layout/vList2"/>
    <dgm:cxn modelId="{6DAF0C3E-AA5F-446C-A7F6-21C4A657A828}" type="presOf" srcId="{47F50776-00CD-46D2-94A7-E43DB4BB0A26}" destId="{EAAAC357-549D-4EB4-A40B-C3044E40191A}"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86E20DCE-18E6-4A4D-88E1-E7C89AEB1735}"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1FC547C-016B-48D5-9801-F778878EC1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F50776-00CD-46D2-94A7-E43DB4BB0A26}">
      <dgm:prSet custT="1"/>
      <dgm:spPr/>
      <dgm:t>
        <a:bodyPr/>
        <a:lstStyle/>
        <a:p>
          <a:pPr rtl="0"/>
          <a:r>
            <a:rPr lang="en-US" sz="3200" dirty="0" err="1" smtClean="0"/>
            <a:t>Ejemplo</a:t>
          </a:r>
          <a:r>
            <a:rPr lang="en-US" sz="3200" dirty="0" smtClean="0"/>
            <a:t>: </a:t>
          </a:r>
          <a:r>
            <a:rPr lang="en-US" sz="3200" dirty="0" err="1" smtClean="0"/>
            <a:t>Participación</a:t>
          </a:r>
          <a:r>
            <a:rPr lang="en-US" sz="3200" dirty="0" smtClean="0"/>
            <a:t> de </a:t>
          </a:r>
          <a:r>
            <a:rPr lang="en-US" sz="3200" dirty="0" err="1" smtClean="0"/>
            <a:t>Liderazgo</a:t>
          </a:r>
          <a:r>
            <a:rPr lang="en-US" sz="3200" dirty="0" smtClean="0"/>
            <a:t> y </a:t>
          </a:r>
          <a:r>
            <a:rPr lang="en-US" sz="3200" dirty="0" err="1" smtClean="0"/>
            <a:t>Análisis</a:t>
          </a:r>
          <a:r>
            <a:rPr lang="en-US" sz="3200" dirty="0" smtClean="0"/>
            <a:t> </a:t>
          </a:r>
          <a:r>
            <a:rPr lang="en-US" sz="3200" dirty="0" err="1" smtClean="0"/>
            <a:t>Preventivo</a:t>
          </a:r>
          <a:endParaRPr lang="en-US" sz="3200" dirty="0"/>
        </a:p>
      </dgm:t>
    </dgm:pt>
    <dgm:pt modelId="{51DF841B-389C-48E9-9896-732C0EC6274F}" type="parTrans" cxnId="{467147C9-C23A-42C2-898A-9B434993389D}">
      <dgm:prSet/>
      <dgm:spPr/>
      <dgm:t>
        <a:bodyPr/>
        <a:lstStyle/>
        <a:p>
          <a:endParaRPr lang="en-US"/>
        </a:p>
      </dgm:t>
    </dgm:pt>
    <dgm:pt modelId="{B27F1B4C-6BF3-461B-BFDC-37B501015B7E}" type="sibTrans" cxnId="{467147C9-C23A-42C2-898A-9B434993389D}">
      <dgm:prSet/>
      <dgm:spPr/>
      <dgm:t>
        <a:bodyPr/>
        <a:lstStyle/>
        <a:p>
          <a:endParaRPr lang="en-US"/>
        </a:p>
      </dgm:t>
    </dgm:pt>
    <dgm:pt modelId="{358FDB29-8394-4A9E-A541-2795AA2A4FF2}" type="pres">
      <dgm:prSet presAssocID="{F1FC547C-016B-48D5-9801-F778878EC1A1}" presName="linear" presStyleCnt="0">
        <dgm:presLayoutVars>
          <dgm:animLvl val="lvl"/>
          <dgm:resizeHandles val="exact"/>
        </dgm:presLayoutVars>
      </dgm:prSet>
      <dgm:spPr/>
      <dgm:t>
        <a:bodyPr/>
        <a:lstStyle/>
        <a:p>
          <a:endParaRPr lang="en-US"/>
        </a:p>
      </dgm:t>
    </dgm:pt>
    <dgm:pt modelId="{EAAAC357-549D-4EB4-A40B-C3044E40191A}" type="pres">
      <dgm:prSet presAssocID="{47F50776-00CD-46D2-94A7-E43DB4BB0A26}" presName="parentText" presStyleLbl="node1" presStyleIdx="0" presStyleCnt="1" custLinFactNeighborY="-26322">
        <dgm:presLayoutVars>
          <dgm:chMax val="0"/>
          <dgm:bulletEnabled val="1"/>
        </dgm:presLayoutVars>
      </dgm:prSet>
      <dgm:spPr/>
      <dgm:t>
        <a:bodyPr/>
        <a:lstStyle/>
        <a:p>
          <a:endParaRPr lang="en-US"/>
        </a:p>
      </dgm:t>
    </dgm:pt>
  </dgm:ptLst>
  <dgm:cxnLst>
    <dgm:cxn modelId="{4B633162-AF67-4EB5-A1E3-3B37CCEEB621}" type="presOf" srcId="{47F50776-00CD-46D2-94A7-E43DB4BB0A26}" destId="{EAAAC357-549D-4EB4-A40B-C3044E40191A}" srcOrd="0" destOrd="0" presId="urn:microsoft.com/office/officeart/2005/8/layout/vList2"/>
    <dgm:cxn modelId="{EF1A1709-A2AB-40A6-9AD8-B229091AF3B9}" type="presOf" srcId="{F1FC547C-016B-48D5-9801-F778878EC1A1}" destId="{358FDB29-8394-4A9E-A541-2795AA2A4FF2}" srcOrd="0" destOrd="0" presId="urn:microsoft.com/office/officeart/2005/8/layout/vList2"/>
    <dgm:cxn modelId="{467147C9-C23A-42C2-898A-9B434993389D}" srcId="{F1FC547C-016B-48D5-9801-F778878EC1A1}" destId="{47F50776-00CD-46D2-94A7-E43DB4BB0A26}" srcOrd="0" destOrd="0" parTransId="{51DF841B-389C-48E9-9896-732C0EC6274F}" sibTransId="{B27F1B4C-6BF3-461B-BFDC-37B501015B7E}"/>
    <dgm:cxn modelId="{477CFBB8-BC65-4647-94B3-FE1BE6B6F7B9}" type="presParOf" srcId="{358FDB29-8394-4A9E-A541-2795AA2A4FF2}" destId="{EAAAC357-549D-4EB4-A40B-C3044E4019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41444EA-2016-47FE-93A8-2D982903CC4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5CBF481-63C9-4747-A53F-C4289CB808BB}">
      <dgm:prSet custT="1"/>
      <dgm:spPr/>
      <dgm:t>
        <a:bodyPr/>
        <a:lstStyle/>
        <a:p>
          <a:pPr rtl="0"/>
          <a:r>
            <a:rPr lang="en-US" sz="2800" dirty="0" err="1" smtClean="0"/>
            <a:t>Ejercicio</a:t>
          </a:r>
          <a:r>
            <a:rPr lang="en-US" sz="2800" dirty="0" smtClean="0"/>
            <a:t> ESC</a:t>
          </a:r>
          <a:endParaRPr lang="en-US" sz="2800" dirty="0"/>
        </a:p>
      </dgm:t>
    </dgm:pt>
    <dgm:pt modelId="{38E6F6F3-6D0F-419D-A854-C15FF6BAC654}" type="parTrans" cxnId="{AE962B69-F95E-40D8-B5BD-B4544BF6BBF3}">
      <dgm:prSet/>
      <dgm:spPr/>
      <dgm:t>
        <a:bodyPr/>
        <a:lstStyle/>
        <a:p>
          <a:endParaRPr lang="en-US"/>
        </a:p>
      </dgm:t>
    </dgm:pt>
    <dgm:pt modelId="{6B74A7C7-993A-4907-B0B4-672F1CD50F5A}" type="sibTrans" cxnId="{AE962B69-F95E-40D8-B5BD-B4544BF6BBF3}">
      <dgm:prSet/>
      <dgm:spPr/>
      <dgm:t>
        <a:bodyPr/>
        <a:lstStyle/>
        <a:p>
          <a:endParaRPr lang="en-US"/>
        </a:p>
      </dgm:t>
    </dgm:pt>
    <dgm:pt modelId="{2B453992-C0D2-4126-AAB3-594197E4F957}" type="pres">
      <dgm:prSet presAssocID="{E41444EA-2016-47FE-93A8-2D982903CC4E}" presName="linear" presStyleCnt="0">
        <dgm:presLayoutVars>
          <dgm:animLvl val="lvl"/>
          <dgm:resizeHandles val="exact"/>
        </dgm:presLayoutVars>
      </dgm:prSet>
      <dgm:spPr/>
      <dgm:t>
        <a:bodyPr/>
        <a:lstStyle/>
        <a:p>
          <a:endParaRPr lang="en-US"/>
        </a:p>
      </dgm:t>
    </dgm:pt>
    <dgm:pt modelId="{33D1AB26-2295-4C6F-B3F9-BE6D74BA811E}" type="pres">
      <dgm:prSet presAssocID="{95CBF481-63C9-4747-A53F-C4289CB808BB}" presName="parentText" presStyleLbl="node1" presStyleIdx="0" presStyleCnt="1">
        <dgm:presLayoutVars>
          <dgm:chMax val="0"/>
          <dgm:bulletEnabled val="1"/>
        </dgm:presLayoutVars>
      </dgm:prSet>
      <dgm:spPr/>
      <dgm:t>
        <a:bodyPr/>
        <a:lstStyle/>
        <a:p>
          <a:endParaRPr lang="en-US"/>
        </a:p>
      </dgm:t>
    </dgm:pt>
  </dgm:ptLst>
  <dgm:cxnLst>
    <dgm:cxn modelId="{AE962B69-F95E-40D8-B5BD-B4544BF6BBF3}" srcId="{E41444EA-2016-47FE-93A8-2D982903CC4E}" destId="{95CBF481-63C9-4747-A53F-C4289CB808BB}" srcOrd="0" destOrd="0" parTransId="{38E6F6F3-6D0F-419D-A854-C15FF6BAC654}" sibTransId="{6B74A7C7-993A-4907-B0B4-672F1CD50F5A}"/>
    <dgm:cxn modelId="{BF7584C7-CDF9-4412-B80B-795BA4C7129F}" type="presOf" srcId="{95CBF481-63C9-4747-A53F-C4289CB808BB}" destId="{33D1AB26-2295-4C6F-B3F9-BE6D74BA811E}" srcOrd="0" destOrd="0" presId="urn:microsoft.com/office/officeart/2005/8/layout/vList2"/>
    <dgm:cxn modelId="{5B335901-1391-4C23-B6D9-221C5DAD78DA}" type="presOf" srcId="{E41444EA-2016-47FE-93A8-2D982903CC4E}" destId="{2B453992-C0D2-4126-AAB3-594197E4F957}" srcOrd="0" destOrd="0" presId="urn:microsoft.com/office/officeart/2005/8/layout/vList2"/>
    <dgm:cxn modelId="{E0D7355C-D8DF-48EF-B531-397C91D6ECDF}" type="presParOf" srcId="{2B453992-C0D2-4126-AAB3-594197E4F957}" destId="{33D1AB26-2295-4C6F-B3F9-BE6D74BA811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85BA856-D8A4-4C7B-AEE6-FECDAB5892C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C3282F8-B91A-4CC8-8F9D-A3575C52D8B9}">
      <dgm:prSet custT="1"/>
      <dgm:spPr/>
      <dgm:t>
        <a:bodyPr/>
        <a:lstStyle/>
        <a:p>
          <a:pPr algn="ctr" rtl="0"/>
          <a:r>
            <a:rPr lang="es-PR" sz="3600" dirty="0" smtClean="0"/>
            <a:t>Recursos</a:t>
          </a:r>
          <a:endParaRPr lang="en-US" sz="3600" dirty="0"/>
        </a:p>
      </dgm:t>
    </dgm:pt>
    <dgm:pt modelId="{4B557F01-8393-441C-96C7-ACC001A3F64C}" type="parTrans" cxnId="{4C746DF6-F217-4478-8166-89D2B7C50CCB}">
      <dgm:prSet/>
      <dgm:spPr/>
      <dgm:t>
        <a:bodyPr/>
        <a:lstStyle/>
        <a:p>
          <a:endParaRPr lang="en-US"/>
        </a:p>
      </dgm:t>
    </dgm:pt>
    <dgm:pt modelId="{71EDF0D4-13EE-4CFB-8BF2-F21F506F6F5C}" type="sibTrans" cxnId="{4C746DF6-F217-4478-8166-89D2B7C50CCB}">
      <dgm:prSet/>
      <dgm:spPr/>
      <dgm:t>
        <a:bodyPr/>
        <a:lstStyle/>
        <a:p>
          <a:endParaRPr lang="en-US"/>
        </a:p>
      </dgm:t>
    </dgm:pt>
    <dgm:pt modelId="{78F50925-C559-406B-8629-10D835CC12CD}" type="pres">
      <dgm:prSet presAssocID="{B85BA856-D8A4-4C7B-AEE6-FECDAB5892C4}" presName="linear" presStyleCnt="0">
        <dgm:presLayoutVars>
          <dgm:animLvl val="lvl"/>
          <dgm:resizeHandles val="exact"/>
        </dgm:presLayoutVars>
      </dgm:prSet>
      <dgm:spPr/>
      <dgm:t>
        <a:bodyPr/>
        <a:lstStyle/>
        <a:p>
          <a:endParaRPr lang="en-US"/>
        </a:p>
      </dgm:t>
    </dgm:pt>
    <dgm:pt modelId="{53D39F08-3A86-4A0F-968F-8E1258F8EA61}" type="pres">
      <dgm:prSet presAssocID="{9C3282F8-B91A-4CC8-8F9D-A3575C52D8B9}" presName="parentText" presStyleLbl="node1" presStyleIdx="0" presStyleCnt="1" custScaleY="160443" custLinFactNeighborX="5345" custLinFactNeighborY="8051">
        <dgm:presLayoutVars>
          <dgm:chMax val="0"/>
          <dgm:bulletEnabled val="1"/>
        </dgm:presLayoutVars>
      </dgm:prSet>
      <dgm:spPr/>
      <dgm:t>
        <a:bodyPr/>
        <a:lstStyle/>
        <a:p>
          <a:endParaRPr lang="en-US"/>
        </a:p>
      </dgm:t>
    </dgm:pt>
  </dgm:ptLst>
  <dgm:cxnLst>
    <dgm:cxn modelId="{4C746DF6-F217-4478-8166-89D2B7C50CCB}" srcId="{B85BA856-D8A4-4C7B-AEE6-FECDAB5892C4}" destId="{9C3282F8-B91A-4CC8-8F9D-A3575C52D8B9}" srcOrd="0" destOrd="0" parTransId="{4B557F01-8393-441C-96C7-ACC001A3F64C}" sibTransId="{71EDF0D4-13EE-4CFB-8BF2-F21F506F6F5C}"/>
    <dgm:cxn modelId="{AA3B711A-2BF2-4FE9-85B5-3850B4227AB2}" type="presOf" srcId="{B85BA856-D8A4-4C7B-AEE6-FECDAB5892C4}" destId="{78F50925-C559-406B-8629-10D835CC12CD}" srcOrd="0" destOrd="0" presId="urn:microsoft.com/office/officeart/2005/8/layout/vList2"/>
    <dgm:cxn modelId="{FB1BACC8-7F82-4376-9856-95D5C6847A0C}" type="presOf" srcId="{9C3282F8-B91A-4CC8-8F9D-A3575C52D8B9}" destId="{53D39F08-3A86-4A0F-968F-8E1258F8EA61}" srcOrd="0" destOrd="0" presId="urn:microsoft.com/office/officeart/2005/8/layout/vList2"/>
    <dgm:cxn modelId="{48BB6ADF-2A52-4AA1-9B73-77C722691C06}" type="presParOf" srcId="{78F50925-C559-406B-8629-10D835CC12CD}" destId="{53D39F08-3A86-4A0F-968F-8E1258F8EA6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684ED84-6816-4073-8BAF-049514071A7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FA839F25-B64D-41DC-9E8C-6A39AC0E1EFB}">
      <dgm:prSet/>
      <dgm:spPr/>
      <dgm:t>
        <a:bodyPr/>
        <a:lstStyle/>
        <a:p>
          <a:pPr rtl="0"/>
          <a:r>
            <a:rPr lang="es-PR" dirty="0" smtClean="0"/>
            <a:t>¿PREGUNTAS?</a:t>
          </a:r>
          <a:endParaRPr lang="en-US" dirty="0"/>
        </a:p>
      </dgm:t>
    </dgm:pt>
    <dgm:pt modelId="{8EBF0E53-D68A-40AA-B73D-47556EC733A8}" type="parTrans" cxnId="{BC28D440-82CD-4D30-8D76-CB3B83781CEE}">
      <dgm:prSet/>
      <dgm:spPr/>
      <dgm:t>
        <a:bodyPr/>
        <a:lstStyle/>
        <a:p>
          <a:endParaRPr lang="en-US"/>
        </a:p>
      </dgm:t>
    </dgm:pt>
    <dgm:pt modelId="{99AD078A-1071-4559-96A8-352A41889189}" type="sibTrans" cxnId="{BC28D440-82CD-4D30-8D76-CB3B83781CEE}">
      <dgm:prSet/>
      <dgm:spPr/>
      <dgm:t>
        <a:bodyPr/>
        <a:lstStyle/>
        <a:p>
          <a:endParaRPr lang="en-US"/>
        </a:p>
      </dgm:t>
    </dgm:pt>
    <dgm:pt modelId="{FDF7E392-97CE-4C54-A1B6-14EF9BDE90BC}" type="pres">
      <dgm:prSet presAssocID="{9684ED84-6816-4073-8BAF-049514071A72}" presName="linear" presStyleCnt="0">
        <dgm:presLayoutVars>
          <dgm:animLvl val="lvl"/>
          <dgm:resizeHandles val="exact"/>
        </dgm:presLayoutVars>
      </dgm:prSet>
      <dgm:spPr/>
      <dgm:t>
        <a:bodyPr/>
        <a:lstStyle/>
        <a:p>
          <a:endParaRPr lang="en-US"/>
        </a:p>
      </dgm:t>
    </dgm:pt>
    <dgm:pt modelId="{AF4391B1-E994-4288-993C-EC479B2B03AB}" type="pres">
      <dgm:prSet presAssocID="{FA839F25-B64D-41DC-9E8C-6A39AC0E1EFB}" presName="parentText" presStyleLbl="node1" presStyleIdx="0" presStyleCnt="1">
        <dgm:presLayoutVars>
          <dgm:chMax val="0"/>
          <dgm:bulletEnabled val="1"/>
        </dgm:presLayoutVars>
      </dgm:prSet>
      <dgm:spPr/>
      <dgm:t>
        <a:bodyPr/>
        <a:lstStyle/>
        <a:p>
          <a:endParaRPr lang="en-US"/>
        </a:p>
      </dgm:t>
    </dgm:pt>
  </dgm:ptLst>
  <dgm:cxnLst>
    <dgm:cxn modelId="{007899B8-5BD0-4CC7-9D65-6C39D3B03BEE}" type="presOf" srcId="{FA839F25-B64D-41DC-9E8C-6A39AC0E1EFB}" destId="{AF4391B1-E994-4288-993C-EC479B2B03AB}" srcOrd="0" destOrd="0" presId="urn:microsoft.com/office/officeart/2005/8/layout/vList2"/>
    <dgm:cxn modelId="{83DA7080-01C4-4A7C-94F9-441FDCB1473C}" type="presOf" srcId="{9684ED84-6816-4073-8BAF-049514071A72}" destId="{FDF7E392-97CE-4C54-A1B6-14EF9BDE90BC}" srcOrd="0" destOrd="0" presId="urn:microsoft.com/office/officeart/2005/8/layout/vList2"/>
    <dgm:cxn modelId="{BC28D440-82CD-4D30-8D76-CB3B83781CEE}" srcId="{9684ED84-6816-4073-8BAF-049514071A72}" destId="{FA839F25-B64D-41DC-9E8C-6A39AC0E1EFB}" srcOrd="0" destOrd="0" parTransId="{8EBF0E53-D68A-40AA-B73D-47556EC733A8}" sibTransId="{99AD078A-1071-4559-96A8-352A41889189}"/>
    <dgm:cxn modelId="{515BB09D-C9AA-42A2-9C7C-A17832456DB9}" type="presParOf" srcId="{FDF7E392-97CE-4C54-A1B6-14EF9BDE90BC}" destId="{AF4391B1-E994-4288-993C-EC479B2B03A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3757C0-9BC2-4A07-996B-57EB4EE3DED8}"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52327696-5A44-403F-A1A3-CB400A1DD7DD}">
      <dgm:prSet phldrT="[Text]"/>
      <dgm:spPr/>
      <dgm:t>
        <a:bodyPr/>
        <a:lstStyle/>
        <a:p>
          <a:r>
            <a:rPr lang="en-US" dirty="0" err="1" smtClean="0"/>
            <a:t>Permite</a:t>
          </a:r>
          <a:r>
            <a:rPr lang="en-US" dirty="0" smtClean="0"/>
            <a:t> a la </a:t>
          </a:r>
          <a:r>
            <a:rPr lang="en-US" dirty="0" err="1" smtClean="0"/>
            <a:t>organización</a:t>
          </a:r>
          <a:r>
            <a:rPr lang="en-US" dirty="0" smtClean="0"/>
            <a:t> </a:t>
          </a:r>
          <a:r>
            <a:rPr lang="en-US" dirty="0" err="1" smtClean="0"/>
            <a:t>ver</a:t>
          </a:r>
          <a:r>
            <a:rPr lang="en-US" dirty="0" smtClean="0"/>
            <a:t> las </a:t>
          </a:r>
          <a:r>
            <a:rPr lang="en-US" dirty="0" err="1" smtClean="0"/>
            <a:t>áreas</a:t>
          </a:r>
          <a:r>
            <a:rPr lang="en-US" dirty="0" smtClean="0"/>
            <a:t> de </a:t>
          </a:r>
          <a:r>
            <a:rPr lang="en-US" dirty="0" err="1" smtClean="0"/>
            <a:t>incumplimiento</a:t>
          </a:r>
          <a:r>
            <a:rPr lang="en-US" dirty="0" smtClean="0"/>
            <a:t> de forma </a:t>
          </a:r>
          <a:r>
            <a:rPr lang="en-US" dirty="0" err="1" smtClean="0"/>
            <a:t>agregada</a:t>
          </a:r>
          <a:endParaRPr lang="en-US" dirty="0"/>
        </a:p>
      </dgm:t>
    </dgm:pt>
    <dgm:pt modelId="{B2542753-B10F-4B4F-8CB9-5B54F3EBEEA7}" type="parTrans" cxnId="{557AF948-F637-4E00-B734-7BCBACC42266}">
      <dgm:prSet/>
      <dgm:spPr/>
      <dgm:t>
        <a:bodyPr/>
        <a:lstStyle/>
        <a:p>
          <a:endParaRPr lang="en-US"/>
        </a:p>
      </dgm:t>
    </dgm:pt>
    <dgm:pt modelId="{0DA293DC-38A6-405B-9B55-C996EBA0CB27}" type="sibTrans" cxnId="{557AF948-F637-4E00-B734-7BCBACC42266}">
      <dgm:prSet/>
      <dgm:spPr/>
      <dgm:t>
        <a:bodyPr/>
        <a:lstStyle/>
        <a:p>
          <a:endParaRPr lang="en-US"/>
        </a:p>
      </dgm:t>
    </dgm:pt>
    <dgm:pt modelId="{E6A7102E-B9B2-4AD2-A19D-A9F8FBBA5428}" type="pres">
      <dgm:prSet presAssocID="{8B3757C0-9BC2-4A07-996B-57EB4EE3DED8}" presName="diagram" presStyleCnt="0">
        <dgm:presLayoutVars>
          <dgm:dir/>
          <dgm:resizeHandles val="exact"/>
        </dgm:presLayoutVars>
      </dgm:prSet>
      <dgm:spPr/>
      <dgm:t>
        <a:bodyPr/>
        <a:lstStyle/>
        <a:p>
          <a:endParaRPr lang="en-US"/>
        </a:p>
      </dgm:t>
    </dgm:pt>
    <dgm:pt modelId="{79FBEFA8-DF7A-4B30-A4AB-2F0B873E1B7C}" type="pres">
      <dgm:prSet presAssocID="{52327696-5A44-403F-A1A3-CB400A1DD7DD}" presName="node" presStyleLbl="node1" presStyleIdx="0" presStyleCnt="1" custScaleX="104245" custScaleY="15629" custLinFactNeighborX="-638" custLinFactNeighborY="56265">
        <dgm:presLayoutVars>
          <dgm:bulletEnabled val="1"/>
        </dgm:presLayoutVars>
      </dgm:prSet>
      <dgm:spPr/>
      <dgm:t>
        <a:bodyPr/>
        <a:lstStyle/>
        <a:p>
          <a:endParaRPr lang="en-US"/>
        </a:p>
      </dgm:t>
    </dgm:pt>
  </dgm:ptLst>
  <dgm:cxnLst>
    <dgm:cxn modelId="{5C242782-E407-48FB-A9A5-A21C00DB821F}" type="presOf" srcId="{8B3757C0-9BC2-4A07-996B-57EB4EE3DED8}" destId="{E6A7102E-B9B2-4AD2-A19D-A9F8FBBA5428}" srcOrd="0" destOrd="0" presId="urn:microsoft.com/office/officeart/2005/8/layout/default"/>
    <dgm:cxn modelId="{557AF948-F637-4E00-B734-7BCBACC42266}" srcId="{8B3757C0-9BC2-4A07-996B-57EB4EE3DED8}" destId="{52327696-5A44-403F-A1A3-CB400A1DD7DD}" srcOrd="0" destOrd="0" parTransId="{B2542753-B10F-4B4F-8CB9-5B54F3EBEEA7}" sibTransId="{0DA293DC-38A6-405B-9B55-C996EBA0CB27}"/>
    <dgm:cxn modelId="{91C643F7-B2B8-4BB4-B24D-AE73BAB3DBBC}" type="presOf" srcId="{52327696-5A44-403F-A1A3-CB400A1DD7DD}" destId="{79FBEFA8-DF7A-4B30-A4AB-2F0B873E1B7C}" srcOrd="0" destOrd="0" presId="urn:microsoft.com/office/officeart/2005/8/layout/default"/>
    <dgm:cxn modelId="{04E0F130-EF51-4A49-B94D-AACCC4FFFD3E}" type="presParOf" srcId="{E6A7102E-B9B2-4AD2-A19D-A9F8FBBA5428}" destId="{79FBEFA8-DF7A-4B30-A4AB-2F0B873E1B7C}"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A00AD1-68D8-4C13-884A-9144D3B6CC6E}"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858BBEDF-46AC-4A37-91D6-34E7847726F0}">
      <dgm:prSet phldrT="[Text]" custT="1"/>
      <dgm:spPr>
        <a:solidFill>
          <a:srgbClr val="FFFF00"/>
        </a:solidFill>
      </dgm:spPr>
      <dgm:t>
        <a:bodyPr/>
        <a:lstStyle/>
        <a:p>
          <a:r>
            <a:rPr lang="es-PR" sz="4000" dirty="0" smtClean="0">
              <a:solidFill>
                <a:schemeClr val="tx1"/>
              </a:solidFill>
            </a:rPr>
            <a:t>Bajo</a:t>
          </a:r>
          <a:endParaRPr lang="en-US" sz="4000" dirty="0">
            <a:solidFill>
              <a:schemeClr val="tx1"/>
            </a:solidFill>
          </a:endParaRPr>
        </a:p>
      </dgm:t>
    </dgm:pt>
    <dgm:pt modelId="{A11517EC-BD83-447A-A6B0-C25E52F84861}" type="parTrans" cxnId="{4EC337E8-D865-40B7-BAFD-790FDD73E403}">
      <dgm:prSet/>
      <dgm:spPr/>
      <dgm:t>
        <a:bodyPr/>
        <a:lstStyle/>
        <a:p>
          <a:endParaRPr lang="en-US"/>
        </a:p>
      </dgm:t>
    </dgm:pt>
    <dgm:pt modelId="{0F13C835-7872-47BD-AEDB-BDA3A9537A91}" type="sibTrans" cxnId="{4EC337E8-D865-40B7-BAFD-790FDD73E403}">
      <dgm:prSet/>
      <dgm:spPr/>
      <dgm:t>
        <a:bodyPr/>
        <a:lstStyle/>
        <a:p>
          <a:endParaRPr lang="en-US"/>
        </a:p>
      </dgm:t>
    </dgm:pt>
    <dgm:pt modelId="{72EBFCB4-3D81-4900-BE7A-F8C870062947}">
      <dgm:prSet phldrT="[Text]" custT="1"/>
      <dgm:spPr/>
      <dgm:t>
        <a:bodyPr/>
        <a:lstStyle/>
        <a:p>
          <a:r>
            <a:rPr lang="es-ES" sz="2000" dirty="0" smtClean="0"/>
            <a:t>socava la seguridad / calidad o contribuye a un entorno inseguro, pero es muy poco probable que contribuya directamente al daño.</a:t>
          </a:r>
          <a:endParaRPr lang="en-US" sz="2000" dirty="0"/>
        </a:p>
      </dgm:t>
    </dgm:pt>
    <dgm:pt modelId="{B0304577-CBFB-4068-A2E8-45F1AFF6FD73}" type="parTrans" cxnId="{D5B2E77D-E5CD-439E-893F-9F1BF0B99365}">
      <dgm:prSet/>
      <dgm:spPr/>
      <dgm:t>
        <a:bodyPr/>
        <a:lstStyle/>
        <a:p>
          <a:endParaRPr lang="en-US"/>
        </a:p>
      </dgm:t>
    </dgm:pt>
    <dgm:pt modelId="{8942F379-D5C7-4C3B-AF19-27A03FB4A5AD}" type="sibTrans" cxnId="{D5B2E77D-E5CD-439E-893F-9F1BF0B99365}">
      <dgm:prSet/>
      <dgm:spPr/>
      <dgm:t>
        <a:bodyPr/>
        <a:lstStyle/>
        <a:p>
          <a:endParaRPr lang="en-US"/>
        </a:p>
      </dgm:t>
    </dgm:pt>
    <dgm:pt modelId="{D78BFAFD-D68C-4553-95E7-7DA14ADA64DF}">
      <dgm:prSet phldrT="[Text]" custT="1"/>
      <dgm:spPr/>
      <dgm:t>
        <a:bodyPr/>
        <a:lstStyle/>
        <a:p>
          <a:r>
            <a:rPr lang="en-US" sz="2000" dirty="0" smtClean="0"/>
            <a:t>= "</a:t>
          </a:r>
          <a:r>
            <a:rPr lang="en-US" sz="2000" dirty="0" err="1" smtClean="0"/>
            <a:t>raro</a:t>
          </a:r>
          <a:r>
            <a:rPr lang="en-US" sz="2000" dirty="0" smtClean="0"/>
            <a:t>"</a:t>
          </a:r>
          <a:endParaRPr lang="en-US" sz="2000" dirty="0"/>
        </a:p>
      </dgm:t>
    </dgm:pt>
    <dgm:pt modelId="{6A3BA9A4-891B-4B04-BB1D-F2383179DB27}" type="parTrans" cxnId="{C274174A-DFED-4124-9414-6E55004770C9}">
      <dgm:prSet/>
      <dgm:spPr/>
      <dgm:t>
        <a:bodyPr/>
        <a:lstStyle/>
        <a:p>
          <a:endParaRPr lang="en-US"/>
        </a:p>
      </dgm:t>
    </dgm:pt>
    <dgm:pt modelId="{6FCC7087-924E-4266-BCBB-EE478B0B9A55}" type="sibTrans" cxnId="{C274174A-DFED-4124-9414-6E55004770C9}">
      <dgm:prSet/>
      <dgm:spPr/>
      <dgm:t>
        <a:bodyPr/>
        <a:lstStyle/>
        <a:p>
          <a:endParaRPr lang="en-US"/>
        </a:p>
      </dgm:t>
    </dgm:pt>
    <dgm:pt modelId="{2D9F1338-B671-4968-8E5E-2A07E07F39FF}">
      <dgm:prSet phldrT="[Text]" custT="1"/>
      <dgm:spPr>
        <a:solidFill>
          <a:srgbClr val="F37629"/>
        </a:solidFill>
      </dgm:spPr>
      <dgm:t>
        <a:bodyPr/>
        <a:lstStyle/>
        <a:p>
          <a:r>
            <a:rPr lang="es-PR" sz="4000" dirty="0" smtClean="0">
              <a:solidFill>
                <a:schemeClr val="tx1"/>
              </a:solidFill>
            </a:rPr>
            <a:t>Moderado</a:t>
          </a:r>
          <a:endParaRPr lang="en-US" sz="4000" dirty="0">
            <a:solidFill>
              <a:schemeClr val="tx1"/>
            </a:solidFill>
          </a:endParaRPr>
        </a:p>
      </dgm:t>
    </dgm:pt>
    <dgm:pt modelId="{63504B11-1369-42A8-8CE3-BD0EBB9CE09A}" type="parTrans" cxnId="{B4FAF9AD-0FCD-4A4B-A116-5BD76BE34874}">
      <dgm:prSet/>
      <dgm:spPr/>
      <dgm:t>
        <a:bodyPr/>
        <a:lstStyle/>
        <a:p>
          <a:endParaRPr lang="en-US"/>
        </a:p>
      </dgm:t>
    </dgm:pt>
    <dgm:pt modelId="{E898D2E4-B56B-4DFF-A975-69B33BD89971}" type="sibTrans" cxnId="{B4FAF9AD-0FCD-4A4B-A116-5BD76BE34874}">
      <dgm:prSet/>
      <dgm:spPr/>
      <dgm:t>
        <a:bodyPr/>
        <a:lstStyle/>
        <a:p>
          <a:endParaRPr lang="en-US"/>
        </a:p>
      </dgm:t>
    </dgm:pt>
    <dgm:pt modelId="{23E5E54F-BA63-459B-B43E-262758D00C22}">
      <dgm:prSet phldrT="[Text]" custT="1"/>
      <dgm:spPr/>
      <dgm:t>
        <a:bodyPr/>
        <a:lstStyle/>
        <a:p>
          <a:r>
            <a:rPr lang="es-ES" sz="2000" dirty="0" smtClean="0"/>
            <a:t>podría causar daño directamente, pero es más probable que cause daño como factor contribuyente en la presencia de circunstancias especiales o fallas adicionales.</a:t>
          </a:r>
          <a:endParaRPr lang="en-US" sz="2000" dirty="0"/>
        </a:p>
      </dgm:t>
    </dgm:pt>
    <dgm:pt modelId="{E1C23940-FA40-4692-9C3D-F2997B0A67D9}" type="parTrans" cxnId="{9F5613DF-4A41-400E-8EBD-FCA98379CCC3}">
      <dgm:prSet/>
      <dgm:spPr/>
      <dgm:t>
        <a:bodyPr/>
        <a:lstStyle/>
        <a:p>
          <a:endParaRPr lang="en-US"/>
        </a:p>
      </dgm:t>
    </dgm:pt>
    <dgm:pt modelId="{F6568198-F686-44A6-9540-0012E001C8E9}" type="sibTrans" cxnId="{9F5613DF-4A41-400E-8EBD-FCA98379CCC3}">
      <dgm:prSet/>
      <dgm:spPr/>
      <dgm:t>
        <a:bodyPr/>
        <a:lstStyle/>
        <a:p>
          <a:endParaRPr lang="en-US"/>
        </a:p>
      </dgm:t>
    </dgm:pt>
    <dgm:pt modelId="{410BA635-EC0C-4FA4-AE77-98DBD7C0A987}">
      <dgm:prSet phldrT="[Text]" custT="1"/>
      <dgm:spPr/>
      <dgm:t>
        <a:bodyPr/>
        <a:lstStyle/>
        <a:p>
          <a:r>
            <a:rPr lang="en-US" sz="2000" dirty="0" smtClean="0"/>
            <a:t>= "</a:t>
          </a:r>
          <a:r>
            <a:rPr lang="en-US" sz="2000" dirty="0" err="1" smtClean="0"/>
            <a:t>posible</a:t>
          </a:r>
          <a:r>
            <a:rPr lang="en-US" sz="2000" dirty="0" smtClean="0"/>
            <a:t>"</a:t>
          </a:r>
          <a:endParaRPr lang="en-US" sz="2000" dirty="0"/>
        </a:p>
      </dgm:t>
    </dgm:pt>
    <dgm:pt modelId="{980E5945-D60A-4FC7-A373-91C95BD7BDBF}" type="parTrans" cxnId="{0B7BD23C-71DF-4412-82E4-E78852952F39}">
      <dgm:prSet/>
      <dgm:spPr/>
      <dgm:t>
        <a:bodyPr/>
        <a:lstStyle/>
        <a:p>
          <a:endParaRPr lang="en-US"/>
        </a:p>
      </dgm:t>
    </dgm:pt>
    <dgm:pt modelId="{FD4940A5-DA90-4657-AB5F-F0D230F5B330}" type="sibTrans" cxnId="{0B7BD23C-71DF-4412-82E4-E78852952F39}">
      <dgm:prSet/>
      <dgm:spPr/>
      <dgm:t>
        <a:bodyPr/>
        <a:lstStyle/>
        <a:p>
          <a:endParaRPr lang="en-US"/>
        </a:p>
      </dgm:t>
    </dgm:pt>
    <dgm:pt modelId="{21591058-872F-461F-9A58-15DC0E235FAE}">
      <dgm:prSet phldrT="[Text]" custT="1"/>
      <dgm:spPr>
        <a:solidFill>
          <a:srgbClr val="FF0000"/>
        </a:solidFill>
      </dgm:spPr>
      <dgm:t>
        <a:bodyPr/>
        <a:lstStyle/>
        <a:p>
          <a:r>
            <a:rPr lang="es-PR" sz="4000" dirty="0" smtClean="0">
              <a:solidFill>
                <a:schemeClr val="tx1"/>
              </a:solidFill>
            </a:rPr>
            <a:t>Alto</a:t>
          </a:r>
          <a:endParaRPr lang="en-US" sz="4000" dirty="0">
            <a:solidFill>
              <a:schemeClr val="tx1"/>
            </a:solidFill>
          </a:endParaRPr>
        </a:p>
      </dgm:t>
    </dgm:pt>
    <dgm:pt modelId="{BFBD5ADC-86A0-4C78-93F6-5A2D672092AB}" type="parTrans" cxnId="{13F1FF89-D7A4-4AB6-A05D-B6FCBFD4698A}">
      <dgm:prSet/>
      <dgm:spPr/>
      <dgm:t>
        <a:bodyPr/>
        <a:lstStyle/>
        <a:p>
          <a:endParaRPr lang="en-US"/>
        </a:p>
      </dgm:t>
    </dgm:pt>
    <dgm:pt modelId="{74FDF6FB-9C51-4559-8A26-BBDDF87B65DA}" type="sibTrans" cxnId="{13F1FF89-D7A4-4AB6-A05D-B6FCBFD4698A}">
      <dgm:prSet/>
      <dgm:spPr/>
      <dgm:t>
        <a:bodyPr/>
        <a:lstStyle/>
        <a:p>
          <a:endParaRPr lang="en-US"/>
        </a:p>
      </dgm:t>
    </dgm:pt>
    <dgm:pt modelId="{D707F718-53BD-4E75-8FFE-93779440B470}">
      <dgm:prSet phldrT="[Text]" custT="1"/>
      <dgm:spPr/>
      <dgm:t>
        <a:bodyPr/>
        <a:lstStyle/>
        <a:p>
          <a:r>
            <a:rPr lang="es-ES" sz="2000" dirty="0" smtClean="0"/>
            <a:t>Podría provocar daños directamente sin necesidad de otras circunstancias importantes o fallas.</a:t>
          </a:r>
          <a:endParaRPr lang="en-US" sz="2000" dirty="0"/>
        </a:p>
      </dgm:t>
    </dgm:pt>
    <dgm:pt modelId="{994A6A55-1D27-438A-9BE7-412E2DA4B9BE}" type="parTrans" cxnId="{A9C894D7-E273-4929-B635-CA74031CF49D}">
      <dgm:prSet/>
      <dgm:spPr/>
      <dgm:t>
        <a:bodyPr/>
        <a:lstStyle/>
        <a:p>
          <a:endParaRPr lang="en-US"/>
        </a:p>
      </dgm:t>
    </dgm:pt>
    <dgm:pt modelId="{204699C3-651B-4CA9-8586-D7E0034EB660}" type="sibTrans" cxnId="{A9C894D7-E273-4929-B635-CA74031CF49D}">
      <dgm:prSet/>
      <dgm:spPr/>
      <dgm:t>
        <a:bodyPr/>
        <a:lstStyle/>
        <a:p>
          <a:endParaRPr lang="en-US"/>
        </a:p>
      </dgm:t>
    </dgm:pt>
    <dgm:pt modelId="{4D125A3D-F6B8-4B40-B479-57F0E85B3CD1}">
      <dgm:prSet phldrT="[Text]" custT="1"/>
      <dgm:spPr/>
      <dgm:t>
        <a:bodyPr/>
        <a:lstStyle/>
        <a:p>
          <a:r>
            <a:rPr lang="en-US" sz="2000" dirty="0" smtClean="0"/>
            <a:t>= "probable"</a:t>
          </a:r>
          <a:endParaRPr lang="en-US" sz="2000" dirty="0"/>
        </a:p>
      </dgm:t>
    </dgm:pt>
    <dgm:pt modelId="{206D65DC-A883-451A-8152-8E1A0893806E}" type="parTrans" cxnId="{4D3DC2C0-18B6-4752-B0BC-6E60842EF036}">
      <dgm:prSet/>
      <dgm:spPr/>
      <dgm:t>
        <a:bodyPr/>
        <a:lstStyle/>
        <a:p>
          <a:endParaRPr lang="en-US"/>
        </a:p>
      </dgm:t>
    </dgm:pt>
    <dgm:pt modelId="{DBCDCE08-4731-4CCD-8D4A-389E58021F30}" type="sibTrans" cxnId="{4D3DC2C0-18B6-4752-B0BC-6E60842EF036}">
      <dgm:prSet/>
      <dgm:spPr/>
      <dgm:t>
        <a:bodyPr/>
        <a:lstStyle/>
        <a:p>
          <a:endParaRPr lang="en-US"/>
        </a:p>
      </dgm:t>
    </dgm:pt>
    <dgm:pt modelId="{46DA2AA6-D91B-48AB-9CE1-63E500627E53}" type="pres">
      <dgm:prSet presAssocID="{21A00AD1-68D8-4C13-884A-9144D3B6CC6E}" presName="Name0" presStyleCnt="0">
        <dgm:presLayoutVars>
          <dgm:dir/>
          <dgm:animLvl val="lvl"/>
          <dgm:resizeHandles val="exact"/>
        </dgm:presLayoutVars>
      </dgm:prSet>
      <dgm:spPr/>
      <dgm:t>
        <a:bodyPr/>
        <a:lstStyle/>
        <a:p>
          <a:endParaRPr lang="en-US"/>
        </a:p>
      </dgm:t>
    </dgm:pt>
    <dgm:pt modelId="{5F3F7103-91B7-4E97-9D6E-38DE0975B34D}" type="pres">
      <dgm:prSet presAssocID="{858BBEDF-46AC-4A37-91D6-34E7847726F0}" presName="linNode" presStyleCnt="0"/>
      <dgm:spPr/>
      <dgm:t>
        <a:bodyPr/>
        <a:lstStyle/>
        <a:p>
          <a:endParaRPr lang="en-US"/>
        </a:p>
      </dgm:t>
    </dgm:pt>
    <dgm:pt modelId="{0AB5BD23-2FF1-42D8-86F2-1EDEE318699F}" type="pres">
      <dgm:prSet presAssocID="{858BBEDF-46AC-4A37-91D6-34E7847726F0}" presName="parentText" presStyleLbl="node1" presStyleIdx="0" presStyleCnt="3" custScaleX="78759" custScaleY="84576">
        <dgm:presLayoutVars>
          <dgm:chMax val="1"/>
          <dgm:bulletEnabled val="1"/>
        </dgm:presLayoutVars>
      </dgm:prSet>
      <dgm:spPr/>
      <dgm:t>
        <a:bodyPr/>
        <a:lstStyle/>
        <a:p>
          <a:endParaRPr lang="en-US"/>
        </a:p>
      </dgm:t>
    </dgm:pt>
    <dgm:pt modelId="{8D4BDB32-CD1F-418B-8E1B-31C663E0DA51}" type="pres">
      <dgm:prSet presAssocID="{858BBEDF-46AC-4A37-91D6-34E7847726F0}" presName="descendantText" presStyleLbl="alignAccFollowNode1" presStyleIdx="0" presStyleCnt="3" custScaleX="107873">
        <dgm:presLayoutVars>
          <dgm:bulletEnabled val="1"/>
        </dgm:presLayoutVars>
      </dgm:prSet>
      <dgm:spPr/>
      <dgm:t>
        <a:bodyPr/>
        <a:lstStyle/>
        <a:p>
          <a:endParaRPr lang="en-US"/>
        </a:p>
      </dgm:t>
    </dgm:pt>
    <dgm:pt modelId="{AC104D5E-F301-4EC7-BE04-982D267C9243}" type="pres">
      <dgm:prSet presAssocID="{0F13C835-7872-47BD-AEDB-BDA3A9537A91}" presName="sp" presStyleCnt="0"/>
      <dgm:spPr/>
      <dgm:t>
        <a:bodyPr/>
        <a:lstStyle/>
        <a:p>
          <a:endParaRPr lang="en-US"/>
        </a:p>
      </dgm:t>
    </dgm:pt>
    <dgm:pt modelId="{7131BC8C-313C-495A-9F16-8F89B765A341}" type="pres">
      <dgm:prSet presAssocID="{2D9F1338-B671-4968-8E5E-2A07E07F39FF}" presName="linNode" presStyleCnt="0"/>
      <dgm:spPr/>
      <dgm:t>
        <a:bodyPr/>
        <a:lstStyle/>
        <a:p>
          <a:endParaRPr lang="en-US"/>
        </a:p>
      </dgm:t>
    </dgm:pt>
    <dgm:pt modelId="{59583794-50A7-4816-8AB3-38DB13F8F585}" type="pres">
      <dgm:prSet presAssocID="{2D9F1338-B671-4968-8E5E-2A07E07F39FF}" presName="parentText" presStyleLbl="node1" presStyleIdx="1" presStyleCnt="3" custScaleX="80979" custScaleY="85912">
        <dgm:presLayoutVars>
          <dgm:chMax val="1"/>
          <dgm:bulletEnabled val="1"/>
        </dgm:presLayoutVars>
      </dgm:prSet>
      <dgm:spPr/>
      <dgm:t>
        <a:bodyPr/>
        <a:lstStyle/>
        <a:p>
          <a:endParaRPr lang="en-US"/>
        </a:p>
      </dgm:t>
    </dgm:pt>
    <dgm:pt modelId="{3F9355D9-FC12-4DC0-80A8-3311047E07D8}" type="pres">
      <dgm:prSet presAssocID="{2D9F1338-B671-4968-8E5E-2A07E07F39FF}" presName="descendantText" presStyleLbl="alignAccFollowNode1" presStyleIdx="1" presStyleCnt="3" custScaleX="107420">
        <dgm:presLayoutVars>
          <dgm:bulletEnabled val="1"/>
        </dgm:presLayoutVars>
      </dgm:prSet>
      <dgm:spPr/>
      <dgm:t>
        <a:bodyPr/>
        <a:lstStyle/>
        <a:p>
          <a:endParaRPr lang="en-US"/>
        </a:p>
      </dgm:t>
    </dgm:pt>
    <dgm:pt modelId="{DDC8AA18-70BE-4726-8999-3F26106EE32E}" type="pres">
      <dgm:prSet presAssocID="{E898D2E4-B56B-4DFF-A975-69B33BD89971}" presName="sp" presStyleCnt="0"/>
      <dgm:spPr/>
      <dgm:t>
        <a:bodyPr/>
        <a:lstStyle/>
        <a:p>
          <a:endParaRPr lang="en-US"/>
        </a:p>
      </dgm:t>
    </dgm:pt>
    <dgm:pt modelId="{D9B621BC-129C-4B54-8EFF-BC2AF82D6196}" type="pres">
      <dgm:prSet presAssocID="{21591058-872F-461F-9A58-15DC0E235FAE}" presName="linNode" presStyleCnt="0"/>
      <dgm:spPr/>
      <dgm:t>
        <a:bodyPr/>
        <a:lstStyle/>
        <a:p>
          <a:endParaRPr lang="en-US"/>
        </a:p>
      </dgm:t>
    </dgm:pt>
    <dgm:pt modelId="{B8230301-5873-4AEB-8380-43F935B89EAD}" type="pres">
      <dgm:prSet presAssocID="{21591058-872F-461F-9A58-15DC0E235FAE}" presName="parentText" presStyleLbl="node1" presStyleIdx="2" presStyleCnt="3" custScaleX="81033" custScaleY="76417" custLinFactNeighborX="265" custLinFactNeighborY="544">
        <dgm:presLayoutVars>
          <dgm:chMax val="1"/>
          <dgm:bulletEnabled val="1"/>
        </dgm:presLayoutVars>
      </dgm:prSet>
      <dgm:spPr/>
      <dgm:t>
        <a:bodyPr/>
        <a:lstStyle/>
        <a:p>
          <a:endParaRPr lang="en-US"/>
        </a:p>
      </dgm:t>
    </dgm:pt>
    <dgm:pt modelId="{3C0144A3-2D6C-404B-B180-5DE37E5132E5}" type="pres">
      <dgm:prSet presAssocID="{21591058-872F-461F-9A58-15DC0E235FAE}" presName="descendantText" presStyleLbl="alignAccFollowNode1" presStyleIdx="2" presStyleCnt="3" custScaleX="107389">
        <dgm:presLayoutVars>
          <dgm:bulletEnabled val="1"/>
        </dgm:presLayoutVars>
      </dgm:prSet>
      <dgm:spPr/>
      <dgm:t>
        <a:bodyPr/>
        <a:lstStyle/>
        <a:p>
          <a:endParaRPr lang="en-US"/>
        </a:p>
      </dgm:t>
    </dgm:pt>
  </dgm:ptLst>
  <dgm:cxnLst>
    <dgm:cxn modelId="{0B7BD23C-71DF-4412-82E4-E78852952F39}" srcId="{2D9F1338-B671-4968-8E5E-2A07E07F39FF}" destId="{410BA635-EC0C-4FA4-AE77-98DBD7C0A987}" srcOrd="1" destOrd="0" parTransId="{980E5945-D60A-4FC7-A373-91C95BD7BDBF}" sibTransId="{FD4940A5-DA90-4657-AB5F-F0D230F5B330}"/>
    <dgm:cxn modelId="{0339F014-4D30-4C25-9BD4-62C6575ED6F9}" type="presOf" srcId="{72EBFCB4-3D81-4900-BE7A-F8C870062947}" destId="{8D4BDB32-CD1F-418B-8E1B-31C663E0DA51}" srcOrd="0" destOrd="0" presId="urn:microsoft.com/office/officeart/2005/8/layout/vList5"/>
    <dgm:cxn modelId="{D5B2E77D-E5CD-439E-893F-9F1BF0B99365}" srcId="{858BBEDF-46AC-4A37-91D6-34E7847726F0}" destId="{72EBFCB4-3D81-4900-BE7A-F8C870062947}" srcOrd="0" destOrd="0" parTransId="{B0304577-CBFB-4068-A2E8-45F1AFF6FD73}" sibTransId="{8942F379-D5C7-4C3B-AF19-27A03FB4A5AD}"/>
    <dgm:cxn modelId="{13F1FF89-D7A4-4AB6-A05D-B6FCBFD4698A}" srcId="{21A00AD1-68D8-4C13-884A-9144D3B6CC6E}" destId="{21591058-872F-461F-9A58-15DC0E235FAE}" srcOrd="2" destOrd="0" parTransId="{BFBD5ADC-86A0-4C78-93F6-5A2D672092AB}" sibTransId="{74FDF6FB-9C51-4559-8A26-BBDDF87B65DA}"/>
    <dgm:cxn modelId="{BD5D1F88-9532-4155-9D12-BB7196CD0511}" type="presOf" srcId="{858BBEDF-46AC-4A37-91D6-34E7847726F0}" destId="{0AB5BD23-2FF1-42D8-86F2-1EDEE318699F}" srcOrd="0" destOrd="0" presId="urn:microsoft.com/office/officeart/2005/8/layout/vList5"/>
    <dgm:cxn modelId="{B4FAF9AD-0FCD-4A4B-A116-5BD76BE34874}" srcId="{21A00AD1-68D8-4C13-884A-9144D3B6CC6E}" destId="{2D9F1338-B671-4968-8E5E-2A07E07F39FF}" srcOrd="1" destOrd="0" parTransId="{63504B11-1369-42A8-8CE3-BD0EBB9CE09A}" sibTransId="{E898D2E4-B56B-4DFF-A975-69B33BD89971}"/>
    <dgm:cxn modelId="{A3BD4102-8EF6-475C-96B8-EF7C64B7092B}" type="presOf" srcId="{21591058-872F-461F-9A58-15DC0E235FAE}" destId="{B8230301-5873-4AEB-8380-43F935B89EAD}" srcOrd="0" destOrd="0" presId="urn:microsoft.com/office/officeart/2005/8/layout/vList5"/>
    <dgm:cxn modelId="{A9C894D7-E273-4929-B635-CA74031CF49D}" srcId="{21591058-872F-461F-9A58-15DC0E235FAE}" destId="{D707F718-53BD-4E75-8FFE-93779440B470}" srcOrd="0" destOrd="0" parTransId="{994A6A55-1D27-438A-9BE7-412E2DA4B9BE}" sibTransId="{204699C3-651B-4CA9-8586-D7E0034EB660}"/>
    <dgm:cxn modelId="{764319B5-BE07-4CCA-B953-28E668F18895}" type="presOf" srcId="{410BA635-EC0C-4FA4-AE77-98DBD7C0A987}" destId="{3F9355D9-FC12-4DC0-80A8-3311047E07D8}" srcOrd="0" destOrd="1" presId="urn:microsoft.com/office/officeart/2005/8/layout/vList5"/>
    <dgm:cxn modelId="{F0689E9D-BB20-4AE9-8B47-A0759C880FAC}" type="presOf" srcId="{23E5E54F-BA63-459B-B43E-262758D00C22}" destId="{3F9355D9-FC12-4DC0-80A8-3311047E07D8}" srcOrd="0" destOrd="0" presId="urn:microsoft.com/office/officeart/2005/8/layout/vList5"/>
    <dgm:cxn modelId="{C274174A-DFED-4124-9414-6E55004770C9}" srcId="{858BBEDF-46AC-4A37-91D6-34E7847726F0}" destId="{D78BFAFD-D68C-4553-95E7-7DA14ADA64DF}" srcOrd="1" destOrd="0" parTransId="{6A3BA9A4-891B-4B04-BB1D-F2383179DB27}" sibTransId="{6FCC7087-924E-4266-BCBB-EE478B0B9A55}"/>
    <dgm:cxn modelId="{4EC337E8-D865-40B7-BAFD-790FDD73E403}" srcId="{21A00AD1-68D8-4C13-884A-9144D3B6CC6E}" destId="{858BBEDF-46AC-4A37-91D6-34E7847726F0}" srcOrd="0" destOrd="0" parTransId="{A11517EC-BD83-447A-A6B0-C25E52F84861}" sibTransId="{0F13C835-7872-47BD-AEDB-BDA3A9537A91}"/>
    <dgm:cxn modelId="{2EB45B9A-134F-43C7-B2A7-D93C93BFBD3D}" type="presOf" srcId="{D78BFAFD-D68C-4553-95E7-7DA14ADA64DF}" destId="{8D4BDB32-CD1F-418B-8E1B-31C663E0DA51}" srcOrd="0" destOrd="1" presId="urn:microsoft.com/office/officeart/2005/8/layout/vList5"/>
    <dgm:cxn modelId="{50EFD8E1-94B1-4B87-B4BA-8598C5280397}" type="presOf" srcId="{4D125A3D-F6B8-4B40-B479-57F0E85B3CD1}" destId="{3C0144A3-2D6C-404B-B180-5DE37E5132E5}" srcOrd="0" destOrd="1" presId="urn:microsoft.com/office/officeart/2005/8/layout/vList5"/>
    <dgm:cxn modelId="{BBEBB832-6BC4-440B-A2C2-17D1D6D2393D}" type="presOf" srcId="{21A00AD1-68D8-4C13-884A-9144D3B6CC6E}" destId="{46DA2AA6-D91B-48AB-9CE1-63E500627E53}" srcOrd="0" destOrd="0" presId="urn:microsoft.com/office/officeart/2005/8/layout/vList5"/>
    <dgm:cxn modelId="{9F5613DF-4A41-400E-8EBD-FCA98379CCC3}" srcId="{2D9F1338-B671-4968-8E5E-2A07E07F39FF}" destId="{23E5E54F-BA63-459B-B43E-262758D00C22}" srcOrd="0" destOrd="0" parTransId="{E1C23940-FA40-4692-9C3D-F2997B0A67D9}" sibTransId="{F6568198-F686-44A6-9540-0012E001C8E9}"/>
    <dgm:cxn modelId="{4D3DC2C0-18B6-4752-B0BC-6E60842EF036}" srcId="{21591058-872F-461F-9A58-15DC0E235FAE}" destId="{4D125A3D-F6B8-4B40-B479-57F0E85B3CD1}" srcOrd="1" destOrd="0" parTransId="{206D65DC-A883-451A-8152-8E1A0893806E}" sibTransId="{DBCDCE08-4731-4CCD-8D4A-389E58021F30}"/>
    <dgm:cxn modelId="{E70C0176-CB34-4358-826E-E36A986E1481}" type="presOf" srcId="{2D9F1338-B671-4968-8E5E-2A07E07F39FF}" destId="{59583794-50A7-4816-8AB3-38DB13F8F585}" srcOrd="0" destOrd="0" presId="urn:microsoft.com/office/officeart/2005/8/layout/vList5"/>
    <dgm:cxn modelId="{D421A24F-84A3-4C1A-BBB3-4ACA7EF08218}" type="presOf" srcId="{D707F718-53BD-4E75-8FFE-93779440B470}" destId="{3C0144A3-2D6C-404B-B180-5DE37E5132E5}" srcOrd="0" destOrd="0" presId="urn:microsoft.com/office/officeart/2005/8/layout/vList5"/>
    <dgm:cxn modelId="{3715D570-4B8A-43BA-B987-4B845E79EB45}" type="presParOf" srcId="{46DA2AA6-D91B-48AB-9CE1-63E500627E53}" destId="{5F3F7103-91B7-4E97-9D6E-38DE0975B34D}" srcOrd="0" destOrd="0" presId="urn:microsoft.com/office/officeart/2005/8/layout/vList5"/>
    <dgm:cxn modelId="{9D637E6E-D655-46A1-81CD-4B3B9F115B47}" type="presParOf" srcId="{5F3F7103-91B7-4E97-9D6E-38DE0975B34D}" destId="{0AB5BD23-2FF1-42D8-86F2-1EDEE318699F}" srcOrd="0" destOrd="0" presId="urn:microsoft.com/office/officeart/2005/8/layout/vList5"/>
    <dgm:cxn modelId="{B94AB60A-7F89-4DD3-9EDA-1D3DEF164DE3}" type="presParOf" srcId="{5F3F7103-91B7-4E97-9D6E-38DE0975B34D}" destId="{8D4BDB32-CD1F-418B-8E1B-31C663E0DA51}" srcOrd="1" destOrd="0" presId="urn:microsoft.com/office/officeart/2005/8/layout/vList5"/>
    <dgm:cxn modelId="{3F92BC0B-AE37-4147-804B-AC2261B1C633}" type="presParOf" srcId="{46DA2AA6-D91B-48AB-9CE1-63E500627E53}" destId="{AC104D5E-F301-4EC7-BE04-982D267C9243}" srcOrd="1" destOrd="0" presId="urn:microsoft.com/office/officeart/2005/8/layout/vList5"/>
    <dgm:cxn modelId="{6BABFAA6-9858-452F-B97E-B88C9309E7A8}" type="presParOf" srcId="{46DA2AA6-D91B-48AB-9CE1-63E500627E53}" destId="{7131BC8C-313C-495A-9F16-8F89B765A341}" srcOrd="2" destOrd="0" presId="urn:microsoft.com/office/officeart/2005/8/layout/vList5"/>
    <dgm:cxn modelId="{5CF16245-A682-4578-8BBC-DC62C2766E7F}" type="presParOf" srcId="{7131BC8C-313C-495A-9F16-8F89B765A341}" destId="{59583794-50A7-4816-8AB3-38DB13F8F585}" srcOrd="0" destOrd="0" presId="urn:microsoft.com/office/officeart/2005/8/layout/vList5"/>
    <dgm:cxn modelId="{62F7D331-3855-41B1-9452-C810089FF91B}" type="presParOf" srcId="{7131BC8C-313C-495A-9F16-8F89B765A341}" destId="{3F9355D9-FC12-4DC0-80A8-3311047E07D8}" srcOrd="1" destOrd="0" presId="urn:microsoft.com/office/officeart/2005/8/layout/vList5"/>
    <dgm:cxn modelId="{5AAAAFA1-5285-4297-A614-480417038FD0}" type="presParOf" srcId="{46DA2AA6-D91B-48AB-9CE1-63E500627E53}" destId="{DDC8AA18-70BE-4726-8999-3F26106EE32E}" srcOrd="3" destOrd="0" presId="urn:microsoft.com/office/officeart/2005/8/layout/vList5"/>
    <dgm:cxn modelId="{64B8E80E-E9E0-46CF-B5A6-44E07C0042B7}" type="presParOf" srcId="{46DA2AA6-D91B-48AB-9CE1-63E500627E53}" destId="{D9B621BC-129C-4B54-8EFF-BC2AF82D6196}" srcOrd="4" destOrd="0" presId="urn:microsoft.com/office/officeart/2005/8/layout/vList5"/>
    <dgm:cxn modelId="{77CCC342-A02C-43EF-92C0-4B35C906EF8D}" type="presParOf" srcId="{D9B621BC-129C-4B54-8EFF-BC2AF82D6196}" destId="{B8230301-5873-4AEB-8380-43F935B89EAD}" srcOrd="0" destOrd="0" presId="urn:microsoft.com/office/officeart/2005/8/layout/vList5"/>
    <dgm:cxn modelId="{B25D69B2-A9F6-4733-8593-362D38E697EA}" type="presParOf" srcId="{D9B621BC-129C-4B54-8EFF-BC2AF82D6196}" destId="{3C0144A3-2D6C-404B-B180-5DE37E5132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A00AD1-68D8-4C13-884A-9144D3B6CC6E}"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858BBEDF-46AC-4A37-91D6-34E7847726F0}">
      <dgm:prSet phldrT="[Text]" custT="1"/>
      <dgm:spPr/>
      <dgm:t>
        <a:bodyPr/>
        <a:lstStyle/>
        <a:p>
          <a:r>
            <a:rPr lang="es-PR" sz="4000" dirty="0" smtClean="0"/>
            <a:t>Limitado</a:t>
          </a:r>
          <a:endParaRPr lang="en-US" sz="4000" dirty="0"/>
        </a:p>
      </dgm:t>
    </dgm:pt>
    <dgm:pt modelId="{A11517EC-BD83-447A-A6B0-C25E52F84861}" type="parTrans" cxnId="{4EC337E8-D865-40B7-BAFD-790FDD73E403}">
      <dgm:prSet/>
      <dgm:spPr/>
      <dgm:t>
        <a:bodyPr/>
        <a:lstStyle/>
        <a:p>
          <a:endParaRPr lang="en-US"/>
        </a:p>
      </dgm:t>
    </dgm:pt>
    <dgm:pt modelId="{0F13C835-7872-47BD-AEDB-BDA3A9537A91}" type="sibTrans" cxnId="{4EC337E8-D865-40B7-BAFD-790FDD73E403}">
      <dgm:prSet/>
      <dgm:spPr/>
      <dgm:t>
        <a:bodyPr/>
        <a:lstStyle/>
        <a:p>
          <a:endParaRPr lang="en-US"/>
        </a:p>
      </dgm:t>
    </dgm:pt>
    <dgm:pt modelId="{72EBFCB4-3D81-4900-BE7A-F8C870062947}">
      <dgm:prSet phldrT="[Text]" custT="1"/>
      <dgm:spPr/>
      <dgm:t>
        <a:bodyPr/>
        <a:lstStyle/>
        <a:p>
          <a:r>
            <a:rPr lang="es-ES" sz="2000" dirty="0" smtClean="0"/>
            <a:t>el problema es un "acontecimiento único"</a:t>
          </a:r>
          <a:endParaRPr lang="en-US" sz="2000" dirty="0"/>
        </a:p>
      </dgm:t>
    </dgm:pt>
    <dgm:pt modelId="{B0304577-CBFB-4068-A2E8-45F1AFF6FD73}" type="parTrans" cxnId="{D5B2E77D-E5CD-439E-893F-9F1BF0B99365}">
      <dgm:prSet/>
      <dgm:spPr/>
      <dgm:t>
        <a:bodyPr/>
        <a:lstStyle/>
        <a:p>
          <a:endParaRPr lang="en-US"/>
        </a:p>
      </dgm:t>
    </dgm:pt>
    <dgm:pt modelId="{8942F379-D5C7-4C3B-AF19-27A03FB4A5AD}" type="sibTrans" cxnId="{D5B2E77D-E5CD-439E-893F-9F1BF0B99365}">
      <dgm:prSet/>
      <dgm:spPr/>
      <dgm:t>
        <a:bodyPr/>
        <a:lstStyle/>
        <a:p>
          <a:endParaRPr lang="en-US"/>
        </a:p>
      </dgm:t>
    </dgm:pt>
    <dgm:pt modelId="{2D9F1338-B671-4968-8E5E-2A07E07F39FF}">
      <dgm:prSet phldrT="[Text]" custT="1"/>
      <dgm:spPr/>
      <dgm:t>
        <a:bodyPr/>
        <a:lstStyle/>
        <a:p>
          <a:r>
            <a:rPr lang="es-PR" sz="4000" dirty="0" smtClean="0"/>
            <a:t>Patrón</a:t>
          </a:r>
          <a:endParaRPr lang="en-US" sz="4000" dirty="0"/>
        </a:p>
      </dgm:t>
    </dgm:pt>
    <dgm:pt modelId="{63504B11-1369-42A8-8CE3-BD0EBB9CE09A}" type="parTrans" cxnId="{B4FAF9AD-0FCD-4A4B-A116-5BD76BE34874}">
      <dgm:prSet/>
      <dgm:spPr/>
      <dgm:t>
        <a:bodyPr/>
        <a:lstStyle/>
        <a:p>
          <a:endParaRPr lang="en-US"/>
        </a:p>
      </dgm:t>
    </dgm:pt>
    <dgm:pt modelId="{E898D2E4-B56B-4DFF-A975-69B33BD89971}" type="sibTrans" cxnId="{B4FAF9AD-0FCD-4A4B-A116-5BD76BE34874}">
      <dgm:prSet/>
      <dgm:spPr/>
      <dgm:t>
        <a:bodyPr/>
        <a:lstStyle/>
        <a:p>
          <a:endParaRPr lang="en-US"/>
        </a:p>
      </dgm:t>
    </dgm:pt>
    <dgm:pt modelId="{23E5E54F-BA63-459B-B43E-262758D00C22}">
      <dgm:prSet phldrT="[Text]" custT="1"/>
      <dgm:spPr/>
      <dgm:t>
        <a:bodyPr/>
        <a:lstStyle/>
        <a:p>
          <a:r>
            <a:rPr lang="es-ES" sz="2000" dirty="0" smtClean="0"/>
            <a:t>El problema tiene potencial para "afectar a más de un número limitado de pacientes"</a:t>
          </a:r>
          <a:endParaRPr lang="en-US" sz="2000" dirty="0"/>
        </a:p>
      </dgm:t>
    </dgm:pt>
    <dgm:pt modelId="{E1C23940-FA40-4692-9C3D-F2997B0A67D9}" type="parTrans" cxnId="{9F5613DF-4A41-400E-8EBD-FCA98379CCC3}">
      <dgm:prSet/>
      <dgm:spPr/>
      <dgm:t>
        <a:bodyPr/>
        <a:lstStyle/>
        <a:p>
          <a:endParaRPr lang="en-US"/>
        </a:p>
      </dgm:t>
    </dgm:pt>
    <dgm:pt modelId="{F6568198-F686-44A6-9540-0012E001C8E9}" type="sibTrans" cxnId="{9F5613DF-4A41-400E-8EBD-FCA98379CCC3}">
      <dgm:prSet/>
      <dgm:spPr/>
      <dgm:t>
        <a:bodyPr/>
        <a:lstStyle/>
        <a:p>
          <a:endParaRPr lang="en-US"/>
        </a:p>
      </dgm:t>
    </dgm:pt>
    <dgm:pt modelId="{21591058-872F-461F-9A58-15DC0E235FAE}">
      <dgm:prSet phldrT="[Text]" custT="1"/>
      <dgm:spPr/>
      <dgm:t>
        <a:bodyPr/>
        <a:lstStyle/>
        <a:p>
          <a:r>
            <a:rPr lang="es-PR" sz="4000" dirty="0" smtClean="0"/>
            <a:t>Extendido</a:t>
          </a:r>
          <a:endParaRPr lang="en-US" sz="4000" dirty="0"/>
        </a:p>
      </dgm:t>
    </dgm:pt>
    <dgm:pt modelId="{BFBD5ADC-86A0-4C78-93F6-5A2D672092AB}" type="parTrans" cxnId="{13F1FF89-D7A4-4AB6-A05D-B6FCBFD4698A}">
      <dgm:prSet/>
      <dgm:spPr/>
      <dgm:t>
        <a:bodyPr/>
        <a:lstStyle/>
        <a:p>
          <a:endParaRPr lang="en-US"/>
        </a:p>
      </dgm:t>
    </dgm:pt>
    <dgm:pt modelId="{74FDF6FB-9C51-4559-8A26-BBDDF87B65DA}" type="sibTrans" cxnId="{13F1FF89-D7A4-4AB6-A05D-B6FCBFD4698A}">
      <dgm:prSet/>
      <dgm:spPr/>
      <dgm:t>
        <a:bodyPr/>
        <a:lstStyle/>
        <a:p>
          <a:endParaRPr lang="en-US"/>
        </a:p>
      </dgm:t>
    </dgm:pt>
    <dgm:pt modelId="{D707F718-53BD-4E75-8FFE-93779440B470}">
      <dgm:prSet phldrT="[Text]" custT="1"/>
      <dgm:spPr/>
      <dgm:t>
        <a:bodyPr/>
        <a:lstStyle/>
        <a:p>
          <a:r>
            <a:rPr lang="es-ES" sz="2000" dirty="0" smtClean="0"/>
            <a:t>El tema es "generalizado en la organización".</a:t>
          </a:r>
          <a:endParaRPr lang="en-US" sz="2000" dirty="0"/>
        </a:p>
      </dgm:t>
    </dgm:pt>
    <dgm:pt modelId="{994A6A55-1D27-438A-9BE7-412E2DA4B9BE}" type="parTrans" cxnId="{A9C894D7-E273-4929-B635-CA74031CF49D}">
      <dgm:prSet/>
      <dgm:spPr/>
      <dgm:t>
        <a:bodyPr/>
        <a:lstStyle/>
        <a:p>
          <a:endParaRPr lang="en-US"/>
        </a:p>
      </dgm:t>
    </dgm:pt>
    <dgm:pt modelId="{204699C3-651B-4CA9-8586-D7E0034EB660}" type="sibTrans" cxnId="{A9C894D7-E273-4929-B635-CA74031CF49D}">
      <dgm:prSet/>
      <dgm:spPr/>
      <dgm:t>
        <a:bodyPr/>
        <a:lstStyle/>
        <a:p>
          <a:endParaRPr lang="en-US"/>
        </a:p>
      </dgm:t>
    </dgm:pt>
    <dgm:pt modelId="{ECF0F0F0-13CF-4EE5-BF23-03972587AACE}">
      <dgm:prSet custT="1"/>
      <dgm:spPr/>
      <dgm:t>
        <a:bodyPr/>
        <a:lstStyle/>
        <a:p>
          <a:r>
            <a:rPr lang="en-US" sz="2000" dirty="0" smtClean="0"/>
            <a:t>parte </a:t>
          </a:r>
          <a:r>
            <a:rPr lang="en-US" sz="2000" dirty="0" err="1" smtClean="0"/>
            <a:t>aislada</a:t>
          </a:r>
          <a:r>
            <a:rPr lang="en-US" sz="2000" dirty="0" smtClean="0"/>
            <a:t> (outlier)</a:t>
          </a:r>
          <a:endParaRPr lang="en-US" sz="2000" dirty="0"/>
        </a:p>
      </dgm:t>
    </dgm:pt>
    <dgm:pt modelId="{76BD6BC0-B921-4673-A647-BD5D5D6409B7}" type="parTrans" cxnId="{0397142D-F4AA-4D81-8F5B-06EEF564CED1}">
      <dgm:prSet/>
      <dgm:spPr/>
      <dgm:t>
        <a:bodyPr/>
        <a:lstStyle/>
        <a:p>
          <a:endParaRPr lang="en-US"/>
        </a:p>
      </dgm:t>
    </dgm:pt>
    <dgm:pt modelId="{C39CFD2A-11A6-40FC-8F0E-9B63397F45BE}" type="sibTrans" cxnId="{0397142D-F4AA-4D81-8F5B-06EEF564CED1}">
      <dgm:prSet/>
      <dgm:spPr/>
      <dgm:t>
        <a:bodyPr/>
        <a:lstStyle/>
        <a:p>
          <a:endParaRPr lang="en-US"/>
        </a:p>
      </dgm:t>
    </dgm:pt>
    <dgm:pt modelId="{43DCA0F8-9FBB-449C-9DDE-B895B7610242}">
      <dgm:prSet custT="1"/>
      <dgm:spPr/>
      <dgm:t>
        <a:bodyPr/>
        <a:lstStyle/>
        <a:p>
          <a:r>
            <a:rPr lang="es-ES" sz="2000" dirty="0" smtClean="0"/>
            <a:t>no representativo de la rutina / práctica regular</a:t>
          </a:r>
          <a:endParaRPr lang="en-US" sz="2000" dirty="0"/>
        </a:p>
      </dgm:t>
    </dgm:pt>
    <dgm:pt modelId="{87FFD7DE-091C-49F5-9B62-3102DA7F87E4}" type="parTrans" cxnId="{BE1907EA-E407-44A6-946B-94C7F34E7C99}">
      <dgm:prSet/>
      <dgm:spPr/>
      <dgm:t>
        <a:bodyPr/>
        <a:lstStyle/>
        <a:p>
          <a:endParaRPr lang="en-US"/>
        </a:p>
      </dgm:t>
    </dgm:pt>
    <dgm:pt modelId="{F65ECE64-AF69-4395-9B68-C9F412D44F10}" type="sibTrans" cxnId="{BE1907EA-E407-44A6-946B-94C7F34E7C99}">
      <dgm:prSet/>
      <dgm:spPr/>
      <dgm:t>
        <a:bodyPr/>
        <a:lstStyle/>
        <a:p>
          <a:endParaRPr lang="en-US"/>
        </a:p>
      </dgm:t>
    </dgm:pt>
    <dgm:pt modelId="{054CBE11-DE7A-4253-A049-029AB58D30C8}">
      <dgm:prSet custT="1"/>
      <dgm:spPr/>
      <dgm:t>
        <a:bodyPr/>
        <a:lstStyle/>
        <a:p>
          <a:r>
            <a:rPr lang="en-US" sz="2000" dirty="0" smtClean="0"/>
            <a:t>variación del proceso</a:t>
          </a:r>
          <a:endParaRPr lang="en-US" sz="2000" dirty="0"/>
        </a:p>
      </dgm:t>
    </dgm:pt>
    <dgm:pt modelId="{7DA256E3-DE46-4D7C-BA04-E4D6ACBE66A2}" type="parTrans" cxnId="{5AD0C100-1659-40B1-9FBD-D91E244F03A9}">
      <dgm:prSet/>
      <dgm:spPr/>
      <dgm:t>
        <a:bodyPr/>
        <a:lstStyle/>
        <a:p>
          <a:endParaRPr lang="en-US"/>
        </a:p>
      </dgm:t>
    </dgm:pt>
    <dgm:pt modelId="{80AC525E-9531-49A7-8395-D23E78D92AC3}" type="sibTrans" cxnId="{5AD0C100-1659-40B1-9FBD-D91E244F03A9}">
      <dgm:prSet/>
      <dgm:spPr/>
      <dgm:t>
        <a:bodyPr/>
        <a:lstStyle/>
        <a:p>
          <a:endParaRPr lang="en-US"/>
        </a:p>
      </dgm:t>
    </dgm:pt>
    <dgm:pt modelId="{66B2A2C6-32F0-44E3-A5A1-7555829C8A27}">
      <dgm:prSet custT="1"/>
      <dgm:spPr/>
      <dgm:t>
        <a:bodyPr/>
        <a:lstStyle/>
        <a:p>
          <a:r>
            <a:rPr lang="en-US" sz="2000" dirty="0" smtClean="0"/>
            <a:t>fallo de proceso / fallo sistémico</a:t>
          </a:r>
          <a:endParaRPr lang="en-US" sz="2000" dirty="0"/>
        </a:p>
      </dgm:t>
    </dgm:pt>
    <dgm:pt modelId="{6CE18F98-5B1D-4FF1-BF36-102EC8A9E188}" type="parTrans" cxnId="{BBA2434C-7A55-4499-A2F5-DF1EFB66F8E9}">
      <dgm:prSet/>
      <dgm:spPr/>
      <dgm:t>
        <a:bodyPr/>
        <a:lstStyle/>
        <a:p>
          <a:endParaRPr lang="en-US"/>
        </a:p>
      </dgm:t>
    </dgm:pt>
    <dgm:pt modelId="{F0DBE68B-FD8C-43A0-B137-3AA43C78F7B8}" type="sibTrans" cxnId="{BBA2434C-7A55-4499-A2F5-DF1EFB66F8E9}">
      <dgm:prSet/>
      <dgm:spPr/>
      <dgm:t>
        <a:bodyPr/>
        <a:lstStyle/>
        <a:p>
          <a:endParaRPr lang="en-US"/>
        </a:p>
      </dgm:t>
    </dgm:pt>
    <dgm:pt modelId="{9D978F2B-ABBA-420E-9B10-A8E4E106CF0A}">
      <dgm:prSet custT="1"/>
      <dgm:spPr/>
      <dgm:t>
        <a:bodyPr/>
        <a:lstStyle/>
        <a:p>
          <a:r>
            <a:rPr lang="es-ES" sz="2000" dirty="0" smtClean="0"/>
            <a:t>la mayoría de los pacientes son / podrían ser impactados</a:t>
          </a:r>
          <a:endParaRPr lang="en-US" sz="2000" dirty="0"/>
        </a:p>
      </dgm:t>
    </dgm:pt>
    <dgm:pt modelId="{EE8F93C6-515A-45CC-BFCF-24A90F3C4896}" type="parTrans" cxnId="{784DDA31-2A08-4612-B4D0-E3AECC9CC9C6}">
      <dgm:prSet/>
      <dgm:spPr/>
      <dgm:t>
        <a:bodyPr/>
        <a:lstStyle/>
        <a:p>
          <a:endParaRPr lang="en-US"/>
        </a:p>
      </dgm:t>
    </dgm:pt>
    <dgm:pt modelId="{E9D51F11-A63C-40B8-A9BF-0DE2A30647F0}" type="sibTrans" cxnId="{784DDA31-2A08-4612-B4D0-E3AECC9CC9C6}">
      <dgm:prSet/>
      <dgm:spPr/>
      <dgm:t>
        <a:bodyPr/>
        <a:lstStyle/>
        <a:p>
          <a:endParaRPr lang="en-US"/>
        </a:p>
      </dgm:t>
    </dgm:pt>
    <dgm:pt modelId="{46DA2AA6-D91B-48AB-9CE1-63E500627E53}" type="pres">
      <dgm:prSet presAssocID="{21A00AD1-68D8-4C13-884A-9144D3B6CC6E}" presName="Name0" presStyleCnt="0">
        <dgm:presLayoutVars>
          <dgm:dir/>
          <dgm:animLvl val="lvl"/>
          <dgm:resizeHandles val="exact"/>
        </dgm:presLayoutVars>
      </dgm:prSet>
      <dgm:spPr/>
      <dgm:t>
        <a:bodyPr/>
        <a:lstStyle/>
        <a:p>
          <a:endParaRPr lang="en-US"/>
        </a:p>
      </dgm:t>
    </dgm:pt>
    <dgm:pt modelId="{5F3F7103-91B7-4E97-9D6E-38DE0975B34D}" type="pres">
      <dgm:prSet presAssocID="{858BBEDF-46AC-4A37-91D6-34E7847726F0}" presName="linNode" presStyleCnt="0"/>
      <dgm:spPr/>
      <dgm:t>
        <a:bodyPr/>
        <a:lstStyle/>
        <a:p>
          <a:endParaRPr lang="en-US"/>
        </a:p>
      </dgm:t>
    </dgm:pt>
    <dgm:pt modelId="{0AB5BD23-2FF1-42D8-86F2-1EDEE318699F}" type="pres">
      <dgm:prSet presAssocID="{858BBEDF-46AC-4A37-91D6-34E7847726F0}" presName="parentText" presStyleLbl="node1" presStyleIdx="0" presStyleCnt="3" custScaleX="91453" custScaleY="86785">
        <dgm:presLayoutVars>
          <dgm:chMax val="1"/>
          <dgm:bulletEnabled val="1"/>
        </dgm:presLayoutVars>
      </dgm:prSet>
      <dgm:spPr/>
      <dgm:t>
        <a:bodyPr/>
        <a:lstStyle/>
        <a:p>
          <a:endParaRPr lang="en-US"/>
        </a:p>
      </dgm:t>
    </dgm:pt>
    <dgm:pt modelId="{8D4BDB32-CD1F-418B-8E1B-31C663E0DA51}" type="pres">
      <dgm:prSet presAssocID="{858BBEDF-46AC-4A37-91D6-34E7847726F0}" presName="descendantText" presStyleLbl="alignAccFollowNode1" presStyleIdx="0" presStyleCnt="3">
        <dgm:presLayoutVars>
          <dgm:bulletEnabled val="1"/>
        </dgm:presLayoutVars>
      </dgm:prSet>
      <dgm:spPr/>
      <dgm:t>
        <a:bodyPr/>
        <a:lstStyle/>
        <a:p>
          <a:endParaRPr lang="en-US"/>
        </a:p>
      </dgm:t>
    </dgm:pt>
    <dgm:pt modelId="{AC104D5E-F301-4EC7-BE04-982D267C9243}" type="pres">
      <dgm:prSet presAssocID="{0F13C835-7872-47BD-AEDB-BDA3A9537A91}" presName="sp" presStyleCnt="0"/>
      <dgm:spPr/>
      <dgm:t>
        <a:bodyPr/>
        <a:lstStyle/>
        <a:p>
          <a:endParaRPr lang="en-US"/>
        </a:p>
      </dgm:t>
    </dgm:pt>
    <dgm:pt modelId="{7131BC8C-313C-495A-9F16-8F89B765A341}" type="pres">
      <dgm:prSet presAssocID="{2D9F1338-B671-4968-8E5E-2A07E07F39FF}" presName="linNode" presStyleCnt="0"/>
      <dgm:spPr/>
      <dgm:t>
        <a:bodyPr/>
        <a:lstStyle/>
        <a:p>
          <a:endParaRPr lang="en-US"/>
        </a:p>
      </dgm:t>
    </dgm:pt>
    <dgm:pt modelId="{59583794-50A7-4816-8AB3-38DB13F8F585}" type="pres">
      <dgm:prSet presAssocID="{2D9F1338-B671-4968-8E5E-2A07E07F39FF}" presName="parentText" presStyleLbl="node1" presStyleIdx="1" presStyleCnt="3" custScaleX="92308" custScaleY="82576">
        <dgm:presLayoutVars>
          <dgm:chMax val="1"/>
          <dgm:bulletEnabled val="1"/>
        </dgm:presLayoutVars>
      </dgm:prSet>
      <dgm:spPr/>
      <dgm:t>
        <a:bodyPr/>
        <a:lstStyle/>
        <a:p>
          <a:endParaRPr lang="en-US"/>
        </a:p>
      </dgm:t>
    </dgm:pt>
    <dgm:pt modelId="{3F9355D9-FC12-4DC0-80A8-3311047E07D8}" type="pres">
      <dgm:prSet presAssocID="{2D9F1338-B671-4968-8E5E-2A07E07F39FF}" presName="descendantText" presStyleLbl="alignAccFollowNode1" presStyleIdx="1" presStyleCnt="3">
        <dgm:presLayoutVars>
          <dgm:bulletEnabled val="1"/>
        </dgm:presLayoutVars>
      </dgm:prSet>
      <dgm:spPr/>
      <dgm:t>
        <a:bodyPr/>
        <a:lstStyle/>
        <a:p>
          <a:endParaRPr lang="en-US"/>
        </a:p>
      </dgm:t>
    </dgm:pt>
    <dgm:pt modelId="{DDC8AA18-70BE-4726-8999-3F26106EE32E}" type="pres">
      <dgm:prSet presAssocID="{E898D2E4-B56B-4DFF-A975-69B33BD89971}" presName="sp" presStyleCnt="0"/>
      <dgm:spPr/>
      <dgm:t>
        <a:bodyPr/>
        <a:lstStyle/>
        <a:p>
          <a:endParaRPr lang="en-US"/>
        </a:p>
      </dgm:t>
    </dgm:pt>
    <dgm:pt modelId="{D9B621BC-129C-4B54-8EFF-BC2AF82D6196}" type="pres">
      <dgm:prSet presAssocID="{21591058-872F-461F-9A58-15DC0E235FAE}" presName="linNode" presStyleCnt="0"/>
      <dgm:spPr/>
      <dgm:t>
        <a:bodyPr/>
        <a:lstStyle/>
        <a:p>
          <a:endParaRPr lang="en-US"/>
        </a:p>
      </dgm:t>
    </dgm:pt>
    <dgm:pt modelId="{B8230301-5873-4AEB-8380-43F935B89EAD}" type="pres">
      <dgm:prSet presAssocID="{21591058-872F-461F-9A58-15DC0E235FAE}" presName="parentText" presStyleLbl="node1" presStyleIdx="2" presStyleCnt="3" custScaleX="92308" custScaleY="92972">
        <dgm:presLayoutVars>
          <dgm:chMax val="1"/>
          <dgm:bulletEnabled val="1"/>
        </dgm:presLayoutVars>
      </dgm:prSet>
      <dgm:spPr/>
      <dgm:t>
        <a:bodyPr/>
        <a:lstStyle/>
        <a:p>
          <a:endParaRPr lang="en-US"/>
        </a:p>
      </dgm:t>
    </dgm:pt>
    <dgm:pt modelId="{3C0144A3-2D6C-404B-B180-5DE37E5132E5}" type="pres">
      <dgm:prSet presAssocID="{21591058-872F-461F-9A58-15DC0E235FAE}" presName="descendantText" presStyleLbl="alignAccFollowNode1" presStyleIdx="2" presStyleCnt="3">
        <dgm:presLayoutVars>
          <dgm:bulletEnabled val="1"/>
        </dgm:presLayoutVars>
      </dgm:prSet>
      <dgm:spPr/>
      <dgm:t>
        <a:bodyPr/>
        <a:lstStyle/>
        <a:p>
          <a:endParaRPr lang="en-US"/>
        </a:p>
      </dgm:t>
    </dgm:pt>
  </dgm:ptLst>
  <dgm:cxnLst>
    <dgm:cxn modelId="{B7CF41D1-5804-4A6C-8AB3-7AC1A0CB6776}" type="presOf" srcId="{21591058-872F-461F-9A58-15DC0E235FAE}" destId="{B8230301-5873-4AEB-8380-43F935B89EAD}" srcOrd="0" destOrd="0" presId="urn:microsoft.com/office/officeart/2005/8/layout/vList5"/>
    <dgm:cxn modelId="{028AD618-DEA7-440A-8633-A44D7B8AC233}" type="presOf" srcId="{9D978F2B-ABBA-420E-9B10-A8E4E106CF0A}" destId="{3C0144A3-2D6C-404B-B180-5DE37E5132E5}" srcOrd="0" destOrd="2" presId="urn:microsoft.com/office/officeart/2005/8/layout/vList5"/>
    <dgm:cxn modelId="{BE1907EA-E407-44A6-946B-94C7F34E7C99}" srcId="{858BBEDF-46AC-4A37-91D6-34E7847726F0}" destId="{43DCA0F8-9FBB-449C-9DDE-B895B7610242}" srcOrd="2" destOrd="0" parTransId="{87FFD7DE-091C-49F5-9B62-3102DA7F87E4}" sibTransId="{F65ECE64-AF69-4395-9B68-C9F412D44F10}"/>
    <dgm:cxn modelId="{D5B2E77D-E5CD-439E-893F-9F1BF0B99365}" srcId="{858BBEDF-46AC-4A37-91D6-34E7847726F0}" destId="{72EBFCB4-3D81-4900-BE7A-F8C870062947}" srcOrd="0" destOrd="0" parTransId="{B0304577-CBFB-4068-A2E8-45F1AFF6FD73}" sibTransId="{8942F379-D5C7-4C3B-AF19-27A03FB4A5AD}"/>
    <dgm:cxn modelId="{2B58B4B9-4169-4682-B08B-189EA6627D0C}" type="presOf" srcId="{72EBFCB4-3D81-4900-BE7A-F8C870062947}" destId="{8D4BDB32-CD1F-418B-8E1B-31C663E0DA51}" srcOrd="0" destOrd="0" presId="urn:microsoft.com/office/officeart/2005/8/layout/vList5"/>
    <dgm:cxn modelId="{9F25CDFB-82F4-4E14-8572-57BB787E206B}" type="presOf" srcId="{D707F718-53BD-4E75-8FFE-93779440B470}" destId="{3C0144A3-2D6C-404B-B180-5DE37E5132E5}" srcOrd="0" destOrd="0" presId="urn:microsoft.com/office/officeart/2005/8/layout/vList5"/>
    <dgm:cxn modelId="{13F1FF89-D7A4-4AB6-A05D-B6FCBFD4698A}" srcId="{21A00AD1-68D8-4C13-884A-9144D3B6CC6E}" destId="{21591058-872F-461F-9A58-15DC0E235FAE}" srcOrd="2" destOrd="0" parTransId="{BFBD5ADC-86A0-4C78-93F6-5A2D672092AB}" sibTransId="{74FDF6FB-9C51-4559-8A26-BBDDF87B65DA}"/>
    <dgm:cxn modelId="{B4FAF9AD-0FCD-4A4B-A116-5BD76BE34874}" srcId="{21A00AD1-68D8-4C13-884A-9144D3B6CC6E}" destId="{2D9F1338-B671-4968-8E5E-2A07E07F39FF}" srcOrd="1" destOrd="0" parTransId="{63504B11-1369-42A8-8CE3-BD0EBB9CE09A}" sibTransId="{E898D2E4-B56B-4DFF-A975-69B33BD89971}"/>
    <dgm:cxn modelId="{A9C894D7-E273-4929-B635-CA74031CF49D}" srcId="{21591058-872F-461F-9A58-15DC0E235FAE}" destId="{D707F718-53BD-4E75-8FFE-93779440B470}" srcOrd="0" destOrd="0" parTransId="{994A6A55-1D27-438A-9BE7-412E2DA4B9BE}" sibTransId="{204699C3-651B-4CA9-8586-D7E0034EB660}"/>
    <dgm:cxn modelId="{5C05B033-6329-4F09-9B29-FFC47069EACD}" type="presOf" srcId="{2D9F1338-B671-4968-8E5E-2A07E07F39FF}" destId="{59583794-50A7-4816-8AB3-38DB13F8F585}" srcOrd="0" destOrd="0" presId="urn:microsoft.com/office/officeart/2005/8/layout/vList5"/>
    <dgm:cxn modelId="{4EC337E8-D865-40B7-BAFD-790FDD73E403}" srcId="{21A00AD1-68D8-4C13-884A-9144D3B6CC6E}" destId="{858BBEDF-46AC-4A37-91D6-34E7847726F0}" srcOrd="0" destOrd="0" parTransId="{A11517EC-BD83-447A-A6B0-C25E52F84861}" sibTransId="{0F13C835-7872-47BD-AEDB-BDA3A9537A91}"/>
    <dgm:cxn modelId="{D79F03FA-B95B-434B-ABC4-282EAA3D43E7}" type="presOf" srcId="{21A00AD1-68D8-4C13-884A-9144D3B6CC6E}" destId="{46DA2AA6-D91B-48AB-9CE1-63E500627E53}" srcOrd="0" destOrd="0" presId="urn:microsoft.com/office/officeart/2005/8/layout/vList5"/>
    <dgm:cxn modelId="{CB3184A5-071B-433A-836F-67790CE91EA9}" type="presOf" srcId="{43DCA0F8-9FBB-449C-9DDE-B895B7610242}" destId="{8D4BDB32-CD1F-418B-8E1B-31C663E0DA51}" srcOrd="0" destOrd="2" presId="urn:microsoft.com/office/officeart/2005/8/layout/vList5"/>
    <dgm:cxn modelId="{EA02646E-DB5D-48E4-A0D9-615EAE804CA9}" type="presOf" srcId="{23E5E54F-BA63-459B-B43E-262758D00C22}" destId="{3F9355D9-FC12-4DC0-80A8-3311047E07D8}" srcOrd="0" destOrd="0" presId="urn:microsoft.com/office/officeart/2005/8/layout/vList5"/>
    <dgm:cxn modelId="{0397142D-F4AA-4D81-8F5B-06EEF564CED1}" srcId="{858BBEDF-46AC-4A37-91D6-34E7847726F0}" destId="{ECF0F0F0-13CF-4EE5-BF23-03972587AACE}" srcOrd="1" destOrd="0" parTransId="{76BD6BC0-B921-4673-A647-BD5D5D6409B7}" sibTransId="{C39CFD2A-11A6-40FC-8F0E-9B63397F45BE}"/>
    <dgm:cxn modelId="{5AD0C100-1659-40B1-9FBD-D91E244F03A9}" srcId="{2D9F1338-B671-4968-8E5E-2A07E07F39FF}" destId="{054CBE11-DE7A-4253-A049-029AB58D30C8}" srcOrd="1" destOrd="0" parTransId="{7DA256E3-DE46-4D7C-BA04-E4D6ACBE66A2}" sibTransId="{80AC525E-9531-49A7-8395-D23E78D92AC3}"/>
    <dgm:cxn modelId="{17C55397-8A3A-4005-8958-9CDAA9E731E2}" type="presOf" srcId="{858BBEDF-46AC-4A37-91D6-34E7847726F0}" destId="{0AB5BD23-2FF1-42D8-86F2-1EDEE318699F}" srcOrd="0" destOrd="0" presId="urn:microsoft.com/office/officeart/2005/8/layout/vList5"/>
    <dgm:cxn modelId="{9F5613DF-4A41-400E-8EBD-FCA98379CCC3}" srcId="{2D9F1338-B671-4968-8E5E-2A07E07F39FF}" destId="{23E5E54F-BA63-459B-B43E-262758D00C22}" srcOrd="0" destOrd="0" parTransId="{E1C23940-FA40-4692-9C3D-F2997B0A67D9}" sibTransId="{F6568198-F686-44A6-9540-0012E001C8E9}"/>
    <dgm:cxn modelId="{7CD8E189-8588-4D3C-909C-9D0535E3AB7E}" type="presOf" srcId="{054CBE11-DE7A-4253-A049-029AB58D30C8}" destId="{3F9355D9-FC12-4DC0-80A8-3311047E07D8}" srcOrd="0" destOrd="1" presId="urn:microsoft.com/office/officeart/2005/8/layout/vList5"/>
    <dgm:cxn modelId="{50BF9477-4F05-470F-859B-C7072715A2AC}" type="presOf" srcId="{ECF0F0F0-13CF-4EE5-BF23-03972587AACE}" destId="{8D4BDB32-CD1F-418B-8E1B-31C663E0DA51}" srcOrd="0" destOrd="1" presId="urn:microsoft.com/office/officeart/2005/8/layout/vList5"/>
    <dgm:cxn modelId="{784DDA31-2A08-4612-B4D0-E3AECC9CC9C6}" srcId="{21591058-872F-461F-9A58-15DC0E235FAE}" destId="{9D978F2B-ABBA-420E-9B10-A8E4E106CF0A}" srcOrd="2" destOrd="0" parTransId="{EE8F93C6-515A-45CC-BFCF-24A90F3C4896}" sibTransId="{E9D51F11-A63C-40B8-A9BF-0DE2A30647F0}"/>
    <dgm:cxn modelId="{6FD1028A-7052-40AD-AE72-AAC24067C4EB}" type="presOf" srcId="{66B2A2C6-32F0-44E3-A5A1-7555829C8A27}" destId="{3C0144A3-2D6C-404B-B180-5DE37E5132E5}" srcOrd="0" destOrd="1" presId="urn:microsoft.com/office/officeart/2005/8/layout/vList5"/>
    <dgm:cxn modelId="{BBA2434C-7A55-4499-A2F5-DF1EFB66F8E9}" srcId="{21591058-872F-461F-9A58-15DC0E235FAE}" destId="{66B2A2C6-32F0-44E3-A5A1-7555829C8A27}" srcOrd="1" destOrd="0" parTransId="{6CE18F98-5B1D-4FF1-BF36-102EC8A9E188}" sibTransId="{F0DBE68B-FD8C-43A0-B137-3AA43C78F7B8}"/>
    <dgm:cxn modelId="{69B3154F-1BB0-4B77-A55B-F0C444231CDD}" type="presParOf" srcId="{46DA2AA6-D91B-48AB-9CE1-63E500627E53}" destId="{5F3F7103-91B7-4E97-9D6E-38DE0975B34D}" srcOrd="0" destOrd="0" presId="urn:microsoft.com/office/officeart/2005/8/layout/vList5"/>
    <dgm:cxn modelId="{6ED39A0A-6620-41B1-8C4E-663F3039DBFC}" type="presParOf" srcId="{5F3F7103-91B7-4E97-9D6E-38DE0975B34D}" destId="{0AB5BD23-2FF1-42D8-86F2-1EDEE318699F}" srcOrd="0" destOrd="0" presId="urn:microsoft.com/office/officeart/2005/8/layout/vList5"/>
    <dgm:cxn modelId="{EAE1A41D-222A-4CEA-8B59-7BBA4E71D8B4}" type="presParOf" srcId="{5F3F7103-91B7-4E97-9D6E-38DE0975B34D}" destId="{8D4BDB32-CD1F-418B-8E1B-31C663E0DA51}" srcOrd="1" destOrd="0" presId="urn:microsoft.com/office/officeart/2005/8/layout/vList5"/>
    <dgm:cxn modelId="{549CF88C-A7B3-4D9C-B577-875215456E21}" type="presParOf" srcId="{46DA2AA6-D91B-48AB-9CE1-63E500627E53}" destId="{AC104D5E-F301-4EC7-BE04-982D267C9243}" srcOrd="1" destOrd="0" presId="urn:microsoft.com/office/officeart/2005/8/layout/vList5"/>
    <dgm:cxn modelId="{BFA72A1D-D8B1-4EFF-8A9E-2C9B98451300}" type="presParOf" srcId="{46DA2AA6-D91B-48AB-9CE1-63E500627E53}" destId="{7131BC8C-313C-495A-9F16-8F89B765A341}" srcOrd="2" destOrd="0" presId="urn:microsoft.com/office/officeart/2005/8/layout/vList5"/>
    <dgm:cxn modelId="{500431E8-25F8-4E3E-ACC4-4C3720698C3C}" type="presParOf" srcId="{7131BC8C-313C-495A-9F16-8F89B765A341}" destId="{59583794-50A7-4816-8AB3-38DB13F8F585}" srcOrd="0" destOrd="0" presId="urn:microsoft.com/office/officeart/2005/8/layout/vList5"/>
    <dgm:cxn modelId="{6D94D10E-AA77-4C99-B3E1-F501CF0E3BFF}" type="presParOf" srcId="{7131BC8C-313C-495A-9F16-8F89B765A341}" destId="{3F9355D9-FC12-4DC0-80A8-3311047E07D8}" srcOrd="1" destOrd="0" presId="urn:microsoft.com/office/officeart/2005/8/layout/vList5"/>
    <dgm:cxn modelId="{61DD3EFF-90B5-4594-A2D8-2879A29FAB1F}" type="presParOf" srcId="{46DA2AA6-D91B-48AB-9CE1-63E500627E53}" destId="{DDC8AA18-70BE-4726-8999-3F26106EE32E}" srcOrd="3" destOrd="0" presId="urn:microsoft.com/office/officeart/2005/8/layout/vList5"/>
    <dgm:cxn modelId="{CCD2F219-F03E-4619-A595-3332C7280AC8}" type="presParOf" srcId="{46DA2AA6-D91B-48AB-9CE1-63E500627E53}" destId="{D9B621BC-129C-4B54-8EFF-BC2AF82D6196}" srcOrd="4" destOrd="0" presId="urn:microsoft.com/office/officeart/2005/8/layout/vList5"/>
    <dgm:cxn modelId="{3CC2CA18-3424-4492-86A7-797E5FB5BF8C}" type="presParOf" srcId="{D9B621BC-129C-4B54-8EFF-BC2AF82D6196}" destId="{B8230301-5873-4AEB-8380-43F935B89EAD}" srcOrd="0" destOrd="0" presId="urn:microsoft.com/office/officeart/2005/8/layout/vList5"/>
    <dgm:cxn modelId="{6F4AF522-86D5-4E2E-8389-45BA4926BC9C}" type="presParOf" srcId="{D9B621BC-129C-4B54-8EFF-BC2AF82D6196}" destId="{3C0144A3-2D6C-404B-B180-5DE37E5132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A00AD1-68D8-4C13-884A-9144D3B6CC6E}"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DE6F9D58-ECCB-4E4F-9BCA-98422D866217}">
      <dgm:prSet custT="1"/>
      <dgm:spPr>
        <a:solidFill>
          <a:srgbClr val="FF0000"/>
        </a:solidFill>
      </dgm:spPr>
      <dgm:t>
        <a:bodyPr/>
        <a:lstStyle/>
        <a:p>
          <a:r>
            <a:rPr lang="es-ES" sz="3200" dirty="0" smtClean="0"/>
            <a:t>Amenaza inmediata a la vida </a:t>
          </a:r>
          <a:endParaRPr lang="en-US" sz="3200" dirty="0"/>
        </a:p>
      </dgm:t>
    </dgm:pt>
    <dgm:pt modelId="{56586F76-E40A-4DC7-92FC-DB9465742390}" type="parTrans" cxnId="{87A5A13A-B1E6-49F4-8EBB-A241E5DFE13B}">
      <dgm:prSet/>
      <dgm:spPr/>
      <dgm:t>
        <a:bodyPr/>
        <a:lstStyle/>
        <a:p>
          <a:endParaRPr lang="en-US"/>
        </a:p>
      </dgm:t>
    </dgm:pt>
    <dgm:pt modelId="{199F67D8-231D-4316-AB81-D42D096FED0E}" type="sibTrans" cxnId="{87A5A13A-B1E6-49F4-8EBB-A241E5DFE13B}">
      <dgm:prSet/>
      <dgm:spPr/>
      <dgm:t>
        <a:bodyPr/>
        <a:lstStyle/>
        <a:p>
          <a:endParaRPr lang="en-US"/>
        </a:p>
      </dgm:t>
    </dgm:pt>
    <dgm:pt modelId="{F897B417-9313-4280-A6F3-40710461DC0B}">
      <dgm:prSet phldrT="[Text]" custT="1"/>
      <dgm:spPr/>
      <dgm:t>
        <a:bodyPr/>
        <a:lstStyle/>
        <a:p>
          <a:r>
            <a:rPr lang="es-ES" sz="2400" dirty="0" smtClean="0"/>
            <a:t>Una amenaza que representa un riesgo inmediato o que puede tener efectos adversos graves en la salud del paciente, residente o individuo.</a:t>
          </a:r>
          <a:endParaRPr lang="en-US" sz="2400" dirty="0"/>
        </a:p>
      </dgm:t>
    </dgm:pt>
    <dgm:pt modelId="{3D389633-F451-4C21-9C54-EF725BAF2C06}" type="parTrans" cxnId="{633960E8-80F8-4E74-A167-924AB169578F}">
      <dgm:prSet/>
      <dgm:spPr/>
      <dgm:t>
        <a:bodyPr/>
        <a:lstStyle/>
        <a:p>
          <a:endParaRPr lang="en-US"/>
        </a:p>
      </dgm:t>
    </dgm:pt>
    <dgm:pt modelId="{C8F6EA3A-1F46-466E-972A-442A1DE8FD9F}" type="sibTrans" cxnId="{633960E8-80F8-4E74-A167-924AB169578F}">
      <dgm:prSet/>
      <dgm:spPr/>
      <dgm:t>
        <a:bodyPr/>
        <a:lstStyle/>
        <a:p>
          <a:endParaRPr lang="en-US"/>
        </a:p>
      </dgm:t>
    </dgm:pt>
    <dgm:pt modelId="{6E610222-7B21-43C7-8DE7-E67FA1B5101D}">
      <dgm:prSet phldrT="[Text]" custT="1"/>
      <dgm:spPr/>
      <dgm:t>
        <a:bodyPr/>
        <a:lstStyle/>
        <a:p>
          <a:endParaRPr lang="en-US" sz="2000" dirty="0"/>
        </a:p>
      </dgm:t>
    </dgm:pt>
    <dgm:pt modelId="{A3CF88D0-11A2-45FE-9CF9-02E165C98FF2}" type="parTrans" cxnId="{71DA6FE1-CA14-4938-8875-D4C466DE8BE9}">
      <dgm:prSet/>
      <dgm:spPr/>
      <dgm:t>
        <a:bodyPr/>
        <a:lstStyle/>
        <a:p>
          <a:endParaRPr lang="en-US"/>
        </a:p>
      </dgm:t>
    </dgm:pt>
    <dgm:pt modelId="{A5DA51B8-67AB-40C7-92D3-171A59C1DF02}" type="sibTrans" cxnId="{71DA6FE1-CA14-4938-8875-D4C466DE8BE9}">
      <dgm:prSet/>
      <dgm:spPr/>
      <dgm:t>
        <a:bodyPr/>
        <a:lstStyle/>
        <a:p>
          <a:endParaRPr lang="en-US"/>
        </a:p>
      </dgm:t>
    </dgm:pt>
    <dgm:pt modelId="{5CA9F09D-C6BC-4261-A8F8-DBC32C9B2CED}">
      <dgm:prSet phldrT="[Text]" custT="1"/>
      <dgm:spPr/>
      <dgm:t>
        <a:bodyPr/>
        <a:lstStyle/>
        <a:p>
          <a:r>
            <a:rPr lang="es-ES" sz="2400" dirty="0" smtClean="0"/>
            <a:t>Si se descubre una Amenaza Inmediata para la Salud y la Seguridad, también conocida como Amenaza Inmediata a la Vida (ITL) durante una encuesta, la organización recibe de inmediato una Denegación de Acreditación Preliminar (PDA) y, dentro de las 72 horas, debe eliminar por completo ITL o implementar intervenciones de emergencia para disminuir el riesgo para los pacientes (con un máximo de 23 días para eliminar totalmente el ITL). Para obtener más información, consulte el capítulo "El Proceso de Acreditación" (ACC) dentro del Manual de Acreditación.</a:t>
          </a:r>
          <a:endParaRPr lang="en-US" sz="2400" dirty="0"/>
        </a:p>
      </dgm:t>
    </dgm:pt>
    <dgm:pt modelId="{B4D9F1C3-739B-4742-8B34-AFF897F076B3}" type="parTrans" cxnId="{7AB20065-44F6-4321-9008-5BEB8A5B3B09}">
      <dgm:prSet/>
      <dgm:spPr/>
      <dgm:t>
        <a:bodyPr/>
        <a:lstStyle/>
        <a:p>
          <a:endParaRPr lang="en-US"/>
        </a:p>
      </dgm:t>
    </dgm:pt>
    <dgm:pt modelId="{3ECF5D0F-592D-4EC6-B4FF-5AB54D9CC9C6}" type="sibTrans" cxnId="{7AB20065-44F6-4321-9008-5BEB8A5B3B09}">
      <dgm:prSet/>
      <dgm:spPr/>
      <dgm:t>
        <a:bodyPr/>
        <a:lstStyle/>
        <a:p>
          <a:endParaRPr lang="en-US"/>
        </a:p>
      </dgm:t>
    </dgm:pt>
    <dgm:pt modelId="{46DA2AA6-D91B-48AB-9CE1-63E500627E53}" type="pres">
      <dgm:prSet presAssocID="{21A00AD1-68D8-4C13-884A-9144D3B6CC6E}" presName="Name0" presStyleCnt="0">
        <dgm:presLayoutVars>
          <dgm:dir/>
          <dgm:animLvl val="lvl"/>
          <dgm:resizeHandles val="exact"/>
        </dgm:presLayoutVars>
      </dgm:prSet>
      <dgm:spPr/>
      <dgm:t>
        <a:bodyPr/>
        <a:lstStyle/>
        <a:p>
          <a:endParaRPr lang="en-US"/>
        </a:p>
      </dgm:t>
    </dgm:pt>
    <dgm:pt modelId="{4FDF9A98-7319-41ED-866F-B4C46700A20D}" type="pres">
      <dgm:prSet presAssocID="{DE6F9D58-ECCB-4E4F-9BCA-98422D866217}" presName="linNode" presStyleCnt="0"/>
      <dgm:spPr/>
    </dgm:pt>
    <dgm:pt modelId="{B677F920-9960-4D68-B45D-7695A490CB85}" type="pres">
      <dgm:prSet presAssocID="{DE6F9D58-ECCB-4E4F-9BCA-98422D866217}" presName="parentText" presStyleLbl="node1" presStyleIdx="0" presStyleCnt="1" custScaleX="73014">
        <dgm:presLayoutVars>
          <dgm:chMax val="1"/>
          <dgm:bulletEnabled val="1"/>
        </dgm:presLayoutVars>
      </dgm:prSet>
      <dgm:spPr/>
      <dgm:t>
        <a:bodyPr/>
        <a:lstStyle/>
        <a:p>
          <a:endParaRPr lang="en-US"/>
        </a:p>
      </dgm:t>
    </dgm:pt>
    <dgm:pt modelId="{20930C89-6FAF-48CF-9587-C11B978A4DA9}" type="pres">
      <dgm:prSet presAssocID="{DE6F9D58-ECCB-4E4F-9BCA-98422D866217}" presName="descendantText" presStyleLbl="alignAccFollowNode1" presStyleIdx="0" presStyleCnt="1" custScaleX="133749" custScaleY="125122" custLinFactNeighborX="-778" custLinFactNeighborY="-160">
        <dgm:presLayoutVars>
          <dgm:bulletEnabled val="1"/>
        </dgm:presLayoutVars>
      </dgm:prSet>
      <dgm:spPr/>
      <dgm:t>
        <a:bodyPr/>
        <a:lstStyle/>
        <a:p>
          <a:endParaRPr lang="en-US"/>
        </a:p>
      </dgm:t>
    </dgm:pt>
  </dgm:ptLst>
  <dgm:cxnLst>
    <dgm:cxn modelId="{7AB20065-44F6-4321-9008-5BEB8A5B3B09}" srcId="{DE6F9D58-ECCB-4E4F-9BCA-98422D866217}" destId="{5CA9F09D-C6BC-4261-A8F8-DBC32C9B2CED}" srcOrd="1" destOrd="0" parTransId="{B4D9F1C3-739B-4742-8B34-AFF897F076B3}" sibTransId="{3ECF5D0F-592D-4EC6-B4FF-5AB54D9CC9C6}"/>
    <dgm:cxn modelId="{D79F03FA-B95B-434B-ABC4-282EAA3D43E7}" type="presOf" srcId="{21A00AD1-68D8-4C13-884A-9144D3B6CC6E}" destId="{46DA2AA6-D91B-48AB-9CE1-63E500627E53}" srcOrd="0" destOrd="0" presId="urn:microsoft.com/office/officeart/2005/8/layout/vList5"/>
    <dgm:cxn modelId="{71DA6FE1-CA14-4938-8875-D4C466DE8BE9}" srcId="{DE6F9D58-ECCB-4E4F-9BCA-98422D866217}" destId="{6E610222-7B21-43C7-8DE7-E67FA1B5101D}" srcOrd="2" destOrd="0" parTransId="{A3CF88D0-11A2-45FE-9CF9-02E165C98FF2}" sibTransId="{A5DA51B8-67AB-40C7-92D3-171A59C1DF02}"/>
    <dgm:cxn modelId="{749F5811-7D6D-4F26-9AA5-FEFCA3D03B6C}" type="presOf" srcId="{6E610222-7B21-43C7-8DE7-E67FA1B5101D}" destId="{20930C89-6FAF-48CF-9587-C11B978A4DA9}" srcOrd="0" destOrd="2" presId="urn:microsoft.com/office/officeart/2005/8/layout/vList5"/>
    <dgm:cxn modelId="{690C6164-F4D2-4CDB-8BA8-79AF5F5E7F4E}" type="presOf" srcId="{5CA9F09D-C6BC-4261-A8F8-DBC32C9B2CED}" destId="{20930C89-6FAF-48CF-9587-C11B978A4DA9}" srcOrd="0" destOrd="1" presId="urn:microsoft.com/office/officeart/2005/8/layout/vList5"/>
    <dgm:cxn modelId="{87A5A13A-B1E6-49F4-8EBB-A241E5DFE13B}" srcId="{21A00AD1-68D8-4C13-884A-9144D3B6CC6E}" destId="{DE6F9D58-ECCB-4E4F-9BCA-98422D866217}" srcOrd="0" destOrd="0" parTransId="{56586F76-E40A-4DC7-92FC-DB9465742390}" sibTransId="{199F67D8-231D-4316-AB81-D42D096FED0E}"/>
    <dgm:cxn modelId="{0327A64B-60E3-40D8-A1E3-C3CB114A52F6}" type="presOf" srcId="{DE6F9D58-ECCB-4E4F-9BCA-98422D866217}" destId="{B677F920-9960-4D68-B45D-7695A490CB85}" srcOrd="0" destOrd="0" presId="urn:microsoft.com/office/officeart/2005/8/layout/vList5"/>
    <dgm:cxn modelId="{073A7AE9-D50F-41F2-BBCB-C01BFD938BF4}" type="presOf" srcId="{F897B417-9313-4280-A6F3-40710461DC0B}" destId="{20930C89-6FAF-48CF-9587-C11B978A4DA9}" srcOrd="0" destOrd="0" presId="urn:microsoft.com/office/officeart/2005/8/layout/vList5"/>
    <dgm:cxn modelId="{633960E8-80F8-4E74-A167-924AB169578F}" srcId="{DE6F9D58-ECCB-4E4F-9BCA-98422D866217}" destId="{F897B417-9313-4280-A6F3-40710461DC0B}" srcOrd="0" destOrd="0" parTransId="{3D389633-F451-4C21-9C54-EF725BAF2C06}" sibTransId="{C8F6EA3A-1F46-466E-972A-442A1DE8FD9F}"/>
    <dgm:cxn modelId="{021CF12E-422C-47F4-9037-FE357FBB5D07}" type="presParOf" srcId="{46DA2AA6-D91B-48AB-9CE1-63E500627E53}" destId="{4FDF9A98-7319-41ED-866F-B4C46700A20D}" srcOrd="0" destOrd="0" presId="urn:microsoft.com/office/officeart/2005/8/layout/vList5"/>
    <dgm:cxn modelId="{2B81AB37-D176-4638-9C18-30DB26C099D7}" type="presParOf" srcId="{4FDF9A98-7319-41ED-866F-B4C46700A20D}" destId="{B677F920-9960-4D68-B45D-7695A490CB85}" srcOrd="0" destOrd="0" presId="urn:microsoft.com/office/officeart/2005/8/layout/vList5"/>
    <dgm:cxn modelId="{68F40017-D5C5-4594-8675-9FA08488FDED}" type="presParOf" srcId="{4FDF9A98-7319-41ED-866F-B4C46700A20D}" destId="{20930C89-6FAF-48CF-9587-C11B978A4D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676EEC-AA90-4F95-82E4-48D3F343B8B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D7040C66-A295-4A07-8516-16063C0AB193}">
      <dgm:prSet/>
      <dgm:spPr/>
      <dgm:t>
        <a:bodyPr/>
        <a:lstStyle/>
        <a:p>
          <a:pPr rtl="0"/>
          <a:r>
            <a:rPr lang="en-US" dirty="0" err="1" smtClean="0"/>
            <a:t>Basado</a:t>
          </a:r>
          <a:r>
            <a:rPr lang="en-US" dirty="0" smtClean="0"/>
            <a:t> </a:t>
          </a:r>
          <a:r>
            <a:rPr lang="en-US" dirty="0" err="1" smtClean="0"/>
            <a:t>en</a:t>
          </a:r>
          <a:r>
            <a:rPr lang="en-US" dirty="0" smtClean="0"/>
            <a:t> el </a:t>
          </a:r>
          <a:r>
            <a:rPr lang="en-US" dirty="0" err="1" smtClean="0"/>
            <a:t>contexto</a:t>
          </a:r>
          <a:r>
            <a:rPr lang="en-US" dirty="0" smtClean="0"/>
            <a:t> del </a:t>
          </a:r>
          <a:r>
            <a:rPr lang="en-US" dirty="0" err="1" smtClean="0"/>
            <a:t>hallazgo</a:t>
          </a:r>
          <a:endParaRPr lang="en-US" dirty="0"/>
        </a:p>
      </dgm:t>
    </dgm:pt>
    <dgm:pt modelId="{E19CDAD6-B94F-44FF-BDD2-784D177D7FD1}" type="parTrans" cxnId="{B2E58D95-D76E-4E49-AE5A-03D041972BA8}">
      <dgm:prSet/>
      <dgm:spPr/>
      <dgm:t>
        <a:bodyPr/>
        <a:lstStyle/>
        <a:p>
          <a:endParaRPr lang="en-US"/>
        </a:p>
      </dgm:t>
    </dgm:pt>
    <dgm:pt modelId="{0F0F1606-DE3C-4401-B103-002506E8B2A3}" type="sibTrans" cxnId="{B2E58D95-D76E-4E49-AE5A-03D041972BA8}">
      <dgm:prSet/>
      <dgm:spPr/>
      <dgm:t>
        <a:bodyPr/>
        <a:lstStyle/>
        <a:p>
          <a:endParaRPr lang="en-US"/>
        </a:p>
      </dgm:t>
    </dgm:pt>
    <dgm:pt modelId="{AB73551F-96A3-4D9E-9848-C2AD47641CDA}">
      <dgm:prSet/>
      <dgm:spPr/>
      <dgm:t>
        <a:bodyPr/>
        <a:lstStyle/>
        <a:p>
          <a:pPr rtl="0"/>
          <a:r>
            <a:rPr lang="en-US" dirty="0" err="1" smtClean="0"/>
            <a:t>Experiencia</a:t>
          </a:r>
          <a:r>
            <a:rPr lang="en-US" dirty="0" smtClean="0"/>
            <a:t> y </a:t>
          </a:r>
          <a:r>
            <a:rPr lang="en-US" dirty="0" err="1" smtClean="0"/>
            <a:t>pericia</a:t>
          </a:r>
          <a:r>
            <a:rPr lang="en-US" dirty="0" smtClean="0"/>
            <a:t> del inspector</a:t>
          </a:r>
          <a:endParaRPr lang="en-US" dirty="0"/>
        </a:p>
      </dgm:t>
    </dgm:pt>
    <dgm:pt modelId="{29E2E08E-E0C4-440C-90AE-AC1DA146B747}" type="parTrans" cxnId="{4BA55C96-EBAE-4C72-8811-5BCC68F08945}">
      <dgm:prSet/>
      <dgm:spPr/>
      <dgm:t>
        <a:bodyPr/>
        <a:lstStyle/>
        <a:p>
          <a:endParaRPr lang="en-US"/>
        </a:p>
      </dgm:t>
    </dgm:pt>
    <dgm:pt modelId="{4961ECA3-3AF6-4E69-BB4F-8A9DC1BA9E86}" type="sibTrans" cxnId="{4BA55C96-EBAE-4C72-8811-5BCC68F08945}">
      <dgm:prSet/>
      <dgm:spPr/>
      <dgm:t>
        <a:bodyPr/>
        <a:lstStyle/>
        <a:p>
          <a:endParaRPr lang="en-US"/>
        </a:p>
      </dgm:t>
    </dgm:pt>
    <dgm:pt modelId="{1784D6B6-5D2D-4544-A760-19AA158666AE}">
      <dgm:prSet/>
      <dgm:spPr/>
      <dgm:t>
        <a:bodyPr/>
        <a:lstStyle/>
        <a:p>
          <a:pPr rtl="0"/>
          <a:r>
            <a:rPr lang="en-US" dirty="0" err="1" smtClean="0"/>
            <a:t>Discusión</a:t>
          </a:r>
          <a:r>
            <a:rPr lang="en-US" dirty="0" smtClean="0"/>
            <a:t> entre el </a:t>
          </a:r>
          <a:r>
            <a:rPr lang="en-US" dirty="0" err="1" smtClean="0"/>
            <a:t>equipo</a:t>
          </a:r>
          <a:r>
            <a:rPr lang="en-US" dirty="0" smtClean="0"/>
            <a:t> de </a:t>
          </a:r>
          <a:r>
            <a:rPr lang="en-US" dirty="0" err="1" smtClean="0"/>
            <a:t>inspección</a:t>
          </a:r>
          <a:endParaRPr lang="en-US" dirty="0"/>
        </a:p>
      </dgm:t>
    </dgm:pt>
    <dgm:pt modelId="{7C191282-B73C-4116-B40C-631147B78429}" type="parTrans" cxnId="{91A88617-D294-477A-AE44-59A58A10A9EB}">
      <dgm:prSet/>
      <dgm:spPr/>
      <dgm:t>
        <a:bodyPr/>
        <a:lstStyle/>
        <a:p>
          <a:endParaRPr lang="en-US"/>
        </a:p>
      </dgm:t>
    </dgm:pt>
    <dgm:pt modelId="{F1D0141F-AF1B-423C-B88E-721F57C01379}" type="sibTrans" cxnId="{91A88617-D294-477A-AE44-59A58A10A9EB}">
      <dgm:prSet/>
      <dgm:spPr/>
      <dgm:t>
        <a:bodyPr/>
        <a:lstStyle/>
        <a:p>
          <a:endParaRPr lang="en-US"/>
        </a:p>
      </dgm:t>
    </dgm:pt>
    <dgm:pt modelId="{3646AAB2-BC3A-46FC-8AE2-B9963F60CEB2}" type="pres">
      <dgm:prSet presAssocID="{75676EEC-AA90-4F95-82E4-48D3F343B8B2}" presName="linear" presStyleCnt="0">
        <dgm:presLayoutVars>
          <dgm:dir/>
          <dgm:animLvl val="lvl"/>
          <dgm:resizeHandles val="exact"/>
        </dgm:presLayoutVars>
      </dgm:prSet>
      <dgm:spPr/>
      <dgm:t>
        <a:bodyPr/>
        <a:lstStyle/>
        <a:p>
          <a:endParaRPr lang="en-US"/>
        </a:p>
      </dgm:t>
    </dgm:pt>
    <dgm:pt modelId="{0F7CDA33-9BCB-4181-80A8-522315F17836}" type="pres">
      <dgm:prSet presAssocID="{D7040C66-A295-4A07-8516-16063C0AB193}" presName="parentLin" presStyleCnt="0"/>
      <dgm:spPr/>
      <dgm:t>
        <a:bodyPr/>
        <a:lstStyle/>
        <a:p>
          <a:endParaRPr lang="en-US"/>
        </a:p>
      </dgm:t>
    </dgm:pt>
    <dgm:pt modelId="{D3A9432A-12B0-47A8-8E3B-B4A8182E51D2}" type="pres">
      <dgm:prSet presAssocID="{D7040C66-A295-4A07-8516-16063C0AB193}" presName="parentLeftMargin" presStyleLbl="node1" presStyleIdx="0" presStyleCnt="3"/>
      <dgm:spPr/>
      <dgm:t>
        <a:bodyPr/>
        <a:lstStyle/>
        <a:p>
          <a:endParaRPr lang="en-US"/>
        </a:p>
      </dgm:t>
    </dgm:pt>
    <dgm:pt modelId="{D549C0BB-62A8-49FB-B402-176B6D008548}" type="pres">
      <dgm:prSet presAssocID="{D7040C66-A295-4A07-8516-16063C0AB193}" presName="parentText" presStyleLbl="node1" presStyleIdx="0" presStyleCnt="3">
        <dgm:presLayoutVars>
          <dgm:chMax val="0"/>
          <dgm:bulletEnabled val="1"/>
        </dgm:presLayoutVars>
      </dgm:prSet>
      <dgm:spPr/>
      <dgm:t>
        <a:bodyPr/>
        <a:lstStyle/>
        <a:p>
          <a:endParaRPr lang="en-US"/>
        </a:p>
      </dgm:t>
    </dgm:pt>
    <dgm:pt modelId="{BA032F67-0610-49A5-B752-9DC8F3A4703C}" type="pres">
      <dgm:prSet presAssocID="{D7040C66-A295-4A07-8516-16063C0AB193}" presName="negativeSpace" presStyleCnt="0"/>
      <dgm:spPr/>
      <dgm:t>
        <a:bodyPr/>
        <a:lstStyle/>
        <a:p>
          <a:endParaRPr lang="en-US"/>
        </a:p>
      </dgm:t>
    </dgm:pt>
    <dgm:pt modelId="{4B9855A1-E977-4605-9EB5-84B0F60052D8}" type="pres">
      <dgm:prSet presAssocID="{D7040C66-A295-4A07-8516-16063C0AB193}" presName="childText" presStyleLbl="conFgAcc1" presStyleIdx="0" presStyleCnt="3">
        <dgm:presLayoutVars>
          <dgm:bulletEnabled val="1"/>
        </dgm:presLayoutVars>
      </dgm:prSet>
      <dgm:spPr/>
      <dgm:t>
        <a:bodyPr/>
        <a:lstStyle/>
        <a:p>
          <a:endParaRPr lang="en-US"/>
        </a:p>
      </dgm:t>
    </dgm:pt>
    <dgm:pt modelId="{2E888260-6B39-4343-AECF-E773532C5B77}" type="pres">
      <dgm:prSet presAssocID="{0F0F1606-DE3C-4401-B103-002506E8B2A3}" presName="spaceBetweenRectangles" presStyleCnt="0"/>
      <dgm:spPr/>
      <dgm:t>
        <a:bodyPr/>
        <a:lstStyle/>
        <a:p>
          <a:endParaRPr lang="en-US"/>
        </a:p>
      </dgm:t>
    </dgm:pt>
    <dgm:pt modelId="{1D8BBDDC-2B2C-4CFF-9620-A171C59C1689}" type="pres">
      <dgm:prSet presAssocID="{AB73551F-96A3-4D9E-9848-C2AD47641CDA}" presName="parentLin" presStyleCnt="0"/>
      <dgm:spPr/>
      <dgm:t>
        <a:bodyPr/>
        <a:lstStyle/>
        <a:p>
          <a:endParaRPr lang="en-US"/>
        </a:p>
      </dgm:t>
    </dgm:pt>
    <dgm:pt modelId="{9926AC32-09E3-43C1-AE7C-7E89B12B745C}" type="pres">
      <dgm:prSet presAssocID="{AB73551F-96A3-4D9E-9848-C2AD47641CDA}" presName="parentLeftMargin" presStyleLbl="node1" presStyleIdx="0" presStyleCnt="3"/>
      <dgm:spPr/>
      <dgm:t>
        <a:bodyPr/>
        <a:lstStyle/>
        <a:p>
          <a:endParaRPr lang="en-US"/>
        </a:p>
      </dgm:t>
    </dgm:pt>
    <dgm:pt modelId="{937ADF0A-F672-4352-940C-58757AED08C0}" type="pres">
      <dgm:prSet presAssocID="{AB73551F-96A3-4D9E-9848-C2AD47641CDA}" presName="parentText" presStyleLbl="node1" presStyleIdx="1" presStyleCnt="3" custLinFactNeighborX="-7693" custLinFactNeighborY="-10678">
        <dgm:presLayoutVars>
          <dgm:chMax val="0"/>
          <dgm:bulletEnabled val="1"/>
        </dgm:presLayoutVars>
      </dgm:prSet>
      <dgm:spPr/>
      <dgm:t>
        <a:bodyPr/>
        <a:lstStyle/>
        <a:p>
          <a:endParaRPr lang="en-US"/>
        </a:p>
      </dgm:t>
    </dgm:pt>
    <dgm:pt modelId="{B729B74B-E7AA-48BD-A4AE-8993FA8D16AF}" type="pres">
      <dgm:prSet presAssocID="{AB73551F-96A3-4D9E-9848-C2AD47641CDA}" presName="negativeSpace" presStyleCnt="0"/>
      <dgm:spPr/>
      <dgm:t>
        <a:bodyPr/>
        <a:lstStyle/>
        <a:p>
          <a:endParaRPr lang="en-US"/>
        </a:p>
      </dgm:t>
    </dgm:pt>
    <dgm:pt modelId="{F6FFA283-5A4A-437C-9B5F-DBD78110673A}" type="pres">
      <dgm:prSet presAssocID="{AB73551F-96A3-4D9E-9848-C2AD47641CDA}" presName="childText" presStyleLbl="conFgAcc1" presStyleIdx="1" presStyleCnt="3">
        <dgm:presLayoutVars>
          <dgm:bulletEnabled val="1"/>
        </dgm:presLayoutVars>
      </dgm:prSet>
      <dgm:spPr/>
      <dgm:t>
        <a:bodyPr/>
        <a:lstStyle/>
        <a:p>
          <a:endParaRPr lang="en-US"/>
        </a:p>
      </dgm:t>
    </dgm:pt>
    <dgm:pt modelId="{44A9A65A-972B-4358-8961-B780E4CD031E}" type="pres">
      <dgm:prSet presAssocID="{4961ECA3-3AF6-4E69-BB4F-8A9DC1BA9E86}" presName="spaceBetweenRectangles" presStyleCnt="0"/>
      <dgm:spPr/>
      <dgm:t>
        <a:bodyPr/>
        <a:lstStyle/>
        <a:p>
          <a:endParaRPr lang="en-US"/>
        </a:p>
      </dgm:t>
    </dgm:pt>
    <dgm:pt modelId="{2362325A-9F95-499C-BD5D-BC5EBCEFEBE0}" type="pres">
      <dgm:prSet presAssocID="{1784D6B6-5D2D-4544-A760-19AA158666AE}" presName="parentLin" presStyleCnt="0"/>
      <dgm:spPr/>
      <dgm:t>
        <a:bodyPr/>
        <a:lstStyle/>
        <a:p>
          <a:endParaRPr lang="en-US"/>
        </a:p>
      </dgm:t>
    </dgm:pt>
    <dgm:pt modelId="{DDA2B24D-032F-4841-B99C-9C01DAA97FEA}" type="pres">
      <dgm:prSet presAssocID="{1784D6B6-5D2D-4544-A760-19AA158666AE}" presName="parentLeftMargin" presStyleLbl="node1" presStyleIdx="1" presStyleCnt="3"/>
      <dgm:spPr/>
      <dgm:t>
        <a:bodyPr/>
        <a:lstStyle/>
        <a:p>
          <a:endParaRPr lang="en-US"/>
        </a:p>
      </dgm:t>
    </dgm:pt>
    <dgm:pt modelId="{365FCFD1-565C-4AF0-9BB0-7BB97282CF22}" type="pres">
      <dgm:prSet presAssocID="{1784D6B6-5D2D-4544-A760-19AA158666AE}" presName="parentText" presStyleLbl="node1" presStyleIdx="2" presStyleCnt="3">
        <dgm:presLayoutVars>
          <dgm:chMax val="0"/>
          <dgm:bulletEnabled val="1"/>
        </dgm:presLayoutVars>
      </dgm:prSet>
      <dgm:spPr/>
      <dgm:t>
        <a:bodyPr/>
        <a:lstStyle/>
        <a:p>
          <a:endParaRPr lang="en-US"/>
        </a:p>
      </dgm:t>
    </dgm:pt>
    <dgm:pt modelId="{4D471B01-0E1D-4507-90DE-4F49874B16CD}" type="pres">
      <dgm:prSet presAssocID="{1784D6B6-5D2D-4544-A760-19AA158666AE}" presName="negativeSpace" presStyleCnt="0"/>
      <dgm:spPr/>
      <dgm:t>
        <a:bodyPr/>
        <a:lstStyle/>
        <a:p>
          <a:endParaRPr lang="en-US"/>
        </a:p>
      </dgm:t>
    </dgm:pt>
    <dgm:pt modelId="{7E7D7F54-7F10-493B-A840-FF07726A8033}" type="pres">
      <dgm:prSet presAssocID="{1784D6B6-5D2D-4544-A760-19AA158666AE}" presName="childText" presStyleLbl="conFgAcc1" presStyleIdx="2" presStyleCnt="3">
        <dgm:presLayoutVars>
          <dgm:bulletEnabled val="1"/>
        </dgm:presLayoutVars>
      </dgm:prSet>
      <dgm:spPr/>
      <dgm:t>
        <a:bodyPr/>
        <a:lstStyle/>
        <a:p>
          <a:endParaRPr lang="en-US"/>
        </a:p>
      </dgm:t>
    </dgm:pt>
  </dgm:ptLst>
  <dgm:cxnLst>
    <dgm:cxn modelId="{B2E58D95-D76E-4E49-AE5A-03D041972BA8}" srcId="{75676EEC-AA90-4F95-82E4-48D3F343B8B2}" destId="{D7040C66-A295-4A07-8516-16063C0AB193}" srcOrd="0" destOrd="0" parTransId="{E19CDAD6-B94F-44FF-BDD2-784D177D7FD1}" sibTransId="{0F0F1606-DE3C-4401-B103-002506E8B2A3}"/>
    <dgm:cxn modelId="{43B2CE9A-E730-4E9F-A783-5D357C09DB84}" type="presOf" srcId="{1784D6B6-5D2D-4544-A760-19AA158666AE}" destId="{DDA2B24D-032F-4841-B99C-9C01DAA97FEA}" srcOrd="0" destOrd="0" presId="urn:microsoft.com/office/officeart/2005/8/layout/list1"/>
    <dgm:cxn modelId="{B5566E58-BA8C-48E0-818D-157E1ADFA0F0}" type="presOf" srcId="{75676EEC-AA90-4F95-82E4-48D3F343B8B2}" destId="{3646AAB2-BC3A-46FC-8AE2-B9963F60CEB2}" srcOrd="0" destOrd="0" presId="urn:microsoft.com/office/officeart/2005/8/layout/list1"/>
    <dgm:cxn modelId="{521F7763-F274-41D1-B268-E30225090A79}" type="presOf" srcId="{AB73551F-96A3-4D9E-9848-C2AD47641CDA}" destId="{9926AC32-09E3-43C1-AE7C-7E89B12B745C}" srcOrd="0" destOrd="0" presId="urn:microsoft.com/office/officeart/2005/8/layout/list1"/>
    <dgm:cxn modelId="{1F6C3298-F89E-42CA-8969-8A6936C11EAB}" type="presOf" srcId="{D7040C66-A295-4A07-8516-16063C0AB193}" destId="{D549C0BB-62A8-49FB-B402-176B6D008548}" srcOrd="1" destOrd="0" presId="urn:microsoft.com/office/officeart/2005/8/layout/list1"/>
    <dgm:cxn modelId="{4BA55C96-EBAE-4C72-8811-5BCC68F08945}" srcId="{75676EEC-AA90-4F95-82E4-48D3F343B8B2}" destId="{AB73551F-96A3-4D9E-9848-C2AD47641CDA}" srcOrd="1" destOrd="0" parTransId="{29E2E08E-E0C4-440C-90AE-AC1DA146B747}" sibTransId="{4961ECA3-3AF6-4E69-BB4F-8A9DC1BA9E86}"/>
    <dgm:cxn modelId="{3917A880-F21F-4CFC-851F-1A621C478D20}" type="presOf" srcId="{AB73551F-96A3-4D9E-9848-C2AD47641CDA}" destId="{937ADF0A-F672-4352-940C-58757AED08C0}" srcOrd="1" destOrd="0" presId="urn:microsoft.com/office/officeart/2005/8/layout/list1"/>
    <dgm:cxn modelId="{B21D4036-275D-4120-B7E9-A21B86C3D20B}" type="presOf" srcId="{1784D6B6-5D2D-4544-A760-19AA158666AE}" destId="{365FCFD1-565C-4AF0-9BB0-7BB97282CF22}" srcOrd="1" destOrd="0" presId="urn:microsoft.com/office/officeart/2005/8/layout/list1"/>
    <dgm:cxn modelId="{91A88617-D294-477A-AE44-59A58A10A9EB}" srcId="{75676EEC-AA90-4F95-82E4-48D3F343B8B2}" destId="{1784D6B6-5D2D-4544-A760-19AA158666AE}" srcOrd="2" destOrd="0" parTransId="{7C191282-B73C-4116-B40C-631147B78429}" sibTransId="{F1D0141F-AF1B-423C-B88E-721F57C01379}"/>
    <dgm:cxn modelId="{E43C9E06-EBCB-4FDA-8654-29826C7D608F}" type="presOf" srcId="{D7040C66-A295-4A07-8516-16063C0AB193}" destId="{D3A9432A-12B0-47A8-8E3B-B4A8182E51D2}" srcOrd="0" destOrd="0" presId="urn:microsoft.com/office/officeart/2005/8/layout/list1"/>
    <dgm:cxn modelId="{2DD42EF9-649C-4C95-B94E-690A7632689F}" type="presParOf" srcId="{3646AAB2-BC3A-46FC-8AE2-B9963F60CEB2}" destId="{0F7CDA33-9BCB-4181-80A8-522315F17836}" srcOrd="0" destOrd="0" presId="urn:microsoft.com/office/officeart/2005/8/layout/list1"/>
    <dgm:cxn modelId="{1A1E9E86-4F3B-4DC4-8B62-B14567272D18}" type="presParOf" srcId="{0F7CDA33-9BCB-4181-80A8-522315F17836}" destId="{D3A9432A-12B0-47A8-8E3B-B4A8182E51D2}" srcOrd="0" destOrd="0" presId="urn:microsoft.com/office/officeart/2005/8/layout/list1"/>
    <dgm:cxn modelId="{00217A83-0134-445C-A078-0ABB441DE608}" type="presParOf" srcId="{0F7CDA33-9BCB-4181-80A8-522315F17836}" destId="{D549C0BB-62A8-49FB-B402-176B6D008548}" srcOrd="1" destOrd="0" presId="urn:microsoft.com/office/officeart/2005/8/layout/list1"/>
    <dgm:cxn modelId="{B4C385BA-4BA5-4884-8577-6618AA427908}" type="presParOf" srcId="{3646AAB2-BC3A-46FC-8AE2-B9963F60CEB2}" destId="{BA032F67-0610-49A5-B752-9DC8F3A4703C}" srcOrd="1" destOrd="0" presId="urn:microsoft.com/office/officeart/2005/8/layout/list1"/>
    <dgm:cxn modelId="{538A1CC3-8630-4588-B89B-AD82A350F0B2}" type="presParOf" srcId="{3646AAB2-BC3A-46FC-8AE2-B9963F60CEB2}" destId="{4B9855A1-E977-4605-9EB5-84B0F60052D8}" srcOrd="2" destOrd="0" presId="urn:microsoft.com/office/officeart/2005/8/layout/list1"/>
    <dgm:cxn modelId="{DD47BA23-C160-4B3A-8ABF-E54F67FB09BE}" type="presParOf" srcId="{3646AAB2-BC3A-46FC-8AE2-B9963F60CEB2}" destId="{2E888260-6B39-4343-AECF-E773532C5B77}" srcOrd="3" destOrd="0" presId="urn:microsoft.com/office/officeart/2005/8/layout/list1"/>
    <dgm:cxn modelId="{06F09569-D1CE-45DE-AB28-E69DBF0344E3}" type="presParOf" srcId="{3646AAB2-BC3A-46FC-8AE2-B9963F60CEB2}" destId="{1D8BBDDC-2B2C-4CFF-9620-A171C59C1689}" srcOrd="4" destOrd="0" presId="urn:microsoft.com/office/officeart/2005/8/layout/list1"/>
    <dgm:cxn modelId="{37201948-F133-4B90-AE0B-B3895CAF818D}" type="presParOf" srcId="{1D8BBDDC-2B2C-4CFF-9620-A171C59C1689}" destId="{9926AC32-09E3-43C1-AE7C-7E89B12B745C}" srcOrd="0" destOrd="0" presId="urn:microsoft.com/office/officeart/2005/8/layout/list1"/>
    <dgm:cxn modelId="{7FC2C580-9D76-40A6-B848-B723694EEFFD}" type="presParOf" srcId="{1D8BBDDC-2B2C-4CFF-9620-A171C59C1689}" destId="{937ADF0A-F672-4352-940C-58757AED08C0}" srcOrd="1" destOrd="0" presId="urn:microsoft.com/office/officeart/2005/8/layout/list1"/>
    <dgm:cxn modelId="{0D570215-B5A7-4629-9DA7-5E6B3FE6479B}" type="presParOf" srcId="{3646AAB2-BC3A-46FC-8AE2-B9963F60CEB2}" destId="{B729B74B-E7AA-48BD-A4AE-8993FA8D16AF}" srcOrd="5" destOrd="0" presId="urn:microsoft.com/office/officeart/2005/8/layout/list1"/>
    <dgm:cxn modelId="{12313F26-6384-44CF-B808-B35801D8068F}" type="presParOf" srcId="{3646AAB2-BC3A-46FC-8AE2-B9963F60CEB2}" destId="{F6FFA283-5A4A-437C-9B5F-DBD78110673A}" srcOrd="6" destOrd="0" presId="urn:microsoft.com/office/officeart/2005/8/layout/list1"/>
    <dgm:cxn modelId="{E981BB52-B023-4580-8FCA-95EA650BDEAC}" type="presParOf" srcId="{3646AAB2-BC3A-46FC-8AE2-B9963F60CEB2}" destId="{44A9A65A-972B-4358-8961-B780E4CD031E}" srcOrd="7" destOrd="0" presId="urn:microsoft.com/office/officeart/2005/8/layout/list1"/>
    <dgm:cxn modelId="{A2155F3B-6136-4F05-8124-0D82B9383D3F}" type="presParOf" srcId="{3646AAB2-BC3A-46FC-8AE2-B9963F60CEB2}" destId="{2362325A-9F95-499C-BD5D-BC5EBCEFEBE0}" srcOrd="8" destOrd="0" presId="urn:microsoft.com/office/officeart/2005/8/layout/list1"/>
    <dgm:cxn modelId="{9504BBAD-721B-43AC-A129-6C326AE02B13}" type="presParOf" srcId="{2362325A-9F95-499C-BD5D-BC5EBCEFEBE0}" destId="{DDA2B24D-032F-4841-B99C-9C01DAA97FEA}" srcOrd="0" destOrd="0" presId="urn:microsoft.com/office/officeart/2005/8/layout/list1"/>
    <dgm:cxn modelId="{5A1ACF20-C1AA-4E21-B857-57AD7909EF1C}" type="presParOf" srcId="{2362325A-9F95-499C-BD5D-BC5EBCEFEBE0}" destId="{365FCFD1-565C-4AF0-9BB0-7BB97282CF22}" srcOrd="1" destOrd="0" presId="urn:microsoft.com/office/officeart/2005/8/layout/list1"/>
    <dgm:cxn modelId="{7A798AE2-D913-40A0-BC92-D21222C6C120}" type="presParOf" srcId="{3646AAB2-BC3A-46FC-8AE2-B9963F60CEB2}" destId="{4D471B01-0E1D-4507-90DE-4F49874B16CD}" srcOrd="9" destOrd="0" presId="urn:microsoft.com/office/officeart/2005/8/layout/list1"/>
    <dgm:cxn modelId="{DB2E9C1F-8F27-437B-89EF-276814D72583}" type="presParOf" srcId="{3646AAB2-BC3A-46FC-8AE2-B9963F60CEB2}" destId="{7E7D7F54-7F10-493B-A840-FF07726A803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89BFB6-A520-4465-B1AF-1F2DDC9B635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05DB7DA-F7AE-4CF3-ADCB-2BF8BBC4E0C8}">
      <dgm:prSet custT="1"/>
      <dgm:spPr/>
      <dgm:t>
        <a:bodyPr/>
        <a:lstStyle/>
        <a:p>
          <a:pPr rtl="0"/>
          <a:r>
            <a:rPr lang="es-PR" sz="3200" dirty="0" smtClean="0"/>
            <a:t>Ejercicio </a:t>
          </a:r>
        </a:p>
        <a:p>
          <a:pPr rtl="0"/>
          <a:r>
            <a:rPr lang="es-PR" sz="3200" dirty="0" smtClean="0"/>
            <a:t> ¿dónde ubico el hallazgo?</a:t>
          </a:r>
          <a:endParaRPr lang="en-US" sz="3200" dirty="0"/>
        </a:p>
      </dgm:t>
    </dgm:pt>
    <dgm:pt modelId="{F8510FEF-EEFB-41BF-ACD1-0208B3BE9C10}" type="parTrans" cxnId="{C1638233-C634-4F72-9169-6881DB984BF2}">
      <dgm:prSet/>
      <dgm:spPr/>
      <dgm:t>
        <a:bodyPr/>
        <a:lstStyle/>
        <a:p>
          <a:endParaRPr lang="en-US"/>
        </a:p>
      </dgm:t>
    </dgm:pt>
    <dgm:pt modelId="{544255EA-06DB-490B-AA79-5C88111762D8}" type="sibTrans" cxnId="{C1638233-C634-4F72-9169-6881DB984BF2}">
      <dgm:prSet/>
      <dgm:spPr/>
      <dgm:t>
        <a:bodyPr/>
        <a:lstStyle/>
        <a:p>
          <a:endParaRPr lang="en-US"/>
        </a:p>
      </dgm:t>
    </dgm:pt>
    <dgm:pt modelId="{87C1874B-053A-4C18-9A38-AC5694A8ACDF}" type="pres">
      <dgm:prSet presAssocID="{B089BFB6-A520-4465-B1AF-1F2DDC9B6353}" presName="linear" presStyleCnt="0">
        <dgm:presLayoutVars>
          <dgm:animLvl val="lvl"/>
          <dgm:resizeHandles val="exact"/>
        </dgm:presLayoutVars>
      </dgm:prSet>
      <dgm:spPr/>
      <dgm:t>
        <a:bodyPr/>
        <a:lstStyle/>
        <a:p>
          <a:endParaRPr lang="en-US"/>
        </a:p>
      </dgm:t>
    </dgm:pt>
    <dgm:pt modelId="{AEF0AEDF-3194-4651-9536-3208BC35BCD7}" type="pres">
      <dgm:prSet presAssocID="{F05DB7DA-F7AE-4CF3-ADCB-2BF8BBC4E0C8}" presName="parentText" presStyleLbl="node1" presStyleIdx="0" presStyleCnt="1">
        <dgm:presLayoutVars>
          <dgm:chMax val="0"/>
          <dgm:bulletEnabled val="1"/>
        </dgm:presLayoutVars>
      </dgm:prSet>
      <dgm:spPr/>
      <dgm:t>
        <a:bodyPr/>
        <a:lstStyle/>
        <a:p>
          <a:endParaRPr lang="en-US"/>
        </a:p>
      </dgm:t>
    </dgm:pt>
  </dgm:ptLst>
  <dgm:cxnLst>
    <dgm:cxn modelId="{C1638233-C634-4F72-9169-6881DB984BF2}" srcId="{B089BFB6-A520-4465-B1AF-1F2DDC9B6353}" destId="{F05DB7DA-F7AE-4CF3-ADCB-2BF8BBC4E0C8}" srcOrd="0" destOrd="0" parTransId="{F8510FEF-EEFB-41BF-ACD1-0208B3BE9C10}" sibTransId="{544255EA-06DB-490B-AA79-5C88111762D8}"/>
    <dgm:cxn modelId="{8F39E1F7-4054-4B31-805B-E018999C5E22}" type="presOf" srcId="{F05DB7DA-F7AE-4CF3-ADCB-2BF8BBC4E0C8}" destId="{AEF0AEDF-3194-4651-9536-3208BC35BCD7}" srcOrd="0" destOrd="0" presId="urn:microsoft.com/office/officeart/2005/8/layout/vList2"/>
    <dgm:cxn modelId="{AB4A0395-FE39-476A-95DF-4C1292D69A4B}" type="presOf" srcId="{B089BFB6-A520-4465-B1AF-1F2DDC9B6353}" destId="{87C1874B-053A-4C18-9A38-AC5694A8ACDF}" srcOrd="0" destOrd="0" presId="urn:microsoft.com/office/officeart/2005/8/layout/vList2"/>
    <dgm:cxn modelId="{6AD4297B-4A4A-470B-AF8F-CB548328AD3D}" type="presParOf" srcId="{87C1874B-053A-4C18-9A38-AC5694A8ACDF}" destId="{AEF0AEDF-3194-4651-9536-3208BC35BC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72625-9810-4F98-BF31-D153913794B7}">
      <dsp:nvSpPr>
        <dsp:cNvPr id="0" name=""/>
        <dsp:cNvSpPr/>
      </dsp:nvSpPr>
      <dsp:spPr>
        <a:xfrm>
          <a:off x="0" y="7769"/>
          <a:ext cx="9601200" cy="7464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err="1" smtClean="0"/>
            <a:t>Análisis</a:t>
          </a:r>
          <a:r>
            <a:rPr lang="en-US" sz="2900" kern="1200" dirty="0" smtClean="0"/>
            <a:t> </a:t>
          </a:r>
          <a:r>
            <a:rPr lang="en-US" sz="2900" kern="1200" dirty="0" err="1" smtClean="0"/>
            <a:t>Preventivo</a:t>
          </a:r>
          <a:r>
            <a:rPr lang="en-US" sz="2900" kern="1200" dirty="0" smtClean="0"/>
            <a:t> - </a:t>
          </a:r>
          <a:r>
            <a:rPr lang="en-US" sz="2900" kern="1200" dirty="0" err="1" smtClean="0"/>
            <a:t>herramientas</a:t>
          </a:r>
          <a:endParaRPr lang="en-US" sz="2900" kern="1200" dirty="0"/>
        </a:p>
      </dsp:txBody>
      <dsp:txXfrm>
        <a:off x="36439" y="44208"/>
        <a:ext cx="9528322" cy="673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AC357-549D-4EB4-A40B-C3044E40191A}">
      <dsp:nvSpPr>
        <dsp:cNvPr id="0" name=""/>
        <dsp:cNvSpPr/>
      </dsp:nvSpPr>
      <dsp:spPr>
        <a:xfrm>
          <a:off x="0" y="0"/>
          <a:ext cx="10896600" cy="8985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err="1" smtClean="0"/>
            <a:t>Ejemplo</a:t>
          </a:r>
          <a:r>
            <a:rPr lang="en-US" sz="3200" kern="1200" dirty="0" smtClean="0"/>
            <a:t>: </a:t>
          </a:r>
          <a:r>
            <a:rPr lang="en-US" sz="3200" kern="1200" dirty="0" err="1" smtClean="0"/>
            <a:t>Participación</a:t>
          </a:r>
          <a:r>
            <a:rPr lang="en-US" sz="3200" kern="1200" dirty="0" smtClean="0"/>
            <a:t> de </a:t>
          </a:r>
          <a:r>
            <a:rPr lang="en-US" sz="3200" kern="1200" dirty="0" err="1" smtClean="0"/>
            <a:t>Liderazgo</a:t>
          </a:r>
          <a:r>
            <a:rPr lang="en-US" sz="3200" kern="1200" dirty="0" smtClean="0"/>
            <a:t> y </a:t>
          </a:r>
          <a:r>
            <a:rPr lang="en-US" sz="3200" kern="1200" dirty="0" err="1" smtClean="0"/>
            <a:t>Análisis</a:t>
          </a:r>
          <a:r>
            <a:rPr lang="en-US" sz="3200" kern="1200" dirty="0" smtClean="0"/>
            <a:t> </a:t>
          </a:r>
          <a:r>
            <a:rPr lang="en-US" sz="3200" kern="1200" dirty="0" err="1" smtClean="0"/>
            <a:t>Preventivo</a:t>
          </a:r>
          <a:endParaRPr lang="en-US" sz="3200" kern="1200" dirty="0"/>
        </a:p>
      </dsp:txBody>
      <dsp:txXfrm>
        <a:off x="43864" y="43864"/>
        <a:ext cx="10808872" cy="81083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AC357-549D-4EB4-A40B-C3044E40191A}">
      <dsp:nvSpPr>
        <dsp:cNvPr id="0" name=""/>
        <dsp:cNvSpPr/>
      </dsp:nvSpPr>
      <dsp:spPr>
        <a:xfrm>
          <a:off x="0" y="0"/>
          <a:ext cx="10896600" cy="8985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err="1" smtClean="0"/>
            <a:t>Ejemplo</a:t>
          </a:r>
          <a:r>
            <a:rPr lang="en-US" sz="3200" kern="1200" dirty="0" smtClean="0"/>
            <a:t>: </a:t>
          </a:r>
          <a:r>
            <a:rPr lang="en-US" sz="3200" kern="1200" dirty="0" err="1" smtClean="0"/>
            <a:t>Participación</a:t>
          </a:r>
          <a:r>
            <a:rPr lang="en-US" sz="3200" kern="1200" dirty="0" smtClean="0"/>
            <a:t> de </a:t>
          </a:r>
          <a:r>
            <a:rPr lang="en-US" sz="3200" kern="1200" dirty="0" err="1" smtClean="0"/>
            <a:t>Liderazgo</a:t>
          </a:r>
          <a:r>
            <a:rPr lang="en-US" sz="3200" kern="1200" dirty="0" smtClean="0"/>
            <a:t> y </a:t>
          </a:r>
          <a:r>
            <a:rPr lang="en-US" sz="3200" kern="1200" dirty="0" err="1" smtClean="0"/>
            <a:t>Análisis</a:t>
          </a:r>
          <a:r>
            <a:rPr lang="en-US" sz="3200" kern="1200" dirty="0" smtClean="0"/>
            <a:t> </a:t>
          </a:r>
          <a:r>
            <a:rPr lang="en-US" sz="3200" kern="1200" dirty="0" err="1" smtClean="0"/>
            <a:t>Preventivo</a:t>
          </a:r>
          <a:endParaRPr lang="en-US" sz="3200" kern="1200" dirty="0"/>
        </a:p>
      </dsp:txBody>
      <dsp:txXfrm>
        <a:off x="43864" y="43864"/>
        <a:ext cx="10808872" cy="81083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AC357-549D-4EB4-A40B-C3044E40191A}">
      <dsp:nvSpPr>
        <dsp:cNvPr id="0" name=""/>
        <dsp:cNvSpPr/>
      </dsp:nvSpPr>
      <dsp:spPr>
        <a:xfrm>
          <a:off x="0" y="0"/>
          <a:ext cx="10896600" cy="8985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err="1" smtClean="0"/>
            <a:t>Ejemplo</a:t>
          </a:r>
          <a:r>
            <a:rPr lang="en-US" sz="3200" kern="1200" dirty="0" smtClean="0"/>
            <a:t>: </a:t>
          </a:r>
          <a:r>
            <a:rPr lang="en-US" sz="3200" kern="1200" dirty="0" err="1" smtClean="0"/>
            <a:t>Participación</a:t>
          </a:r>
          <a:r>
            <a:rPr lang="en-US" sz="3200" kern="1200" dirty="0" smtClean="0"/>
            <a:t> de </a:t>
          </a:r>
          <a:r>
            <a:rPr lang="en-US" sz="3200" kern="1200" dirty="0" err="1" smtClean="0"/>
            <a:t>Liderazgo</a:t>
          </a:r>
          <a:r>
            <a:rPr lang="en-US" sz="3200" kern="1200" dirty="0" smtClean="0"/>
            <a:t> y </a:t>
          </a:r>
          <a:r>
            <a:rPr lang="en-US" sz="3200" kern="1200" dirty="0" err="1" smtClean="0"/>
            <a:t>Análisis</a:t>
          </a:r>
          <a:r>
            <a:rPr lang="en-US" sz="3200" kern="1200" dirty="0" smtClean="0"/>
            <a:t> </a:t>
          </a:r>
          <a:r>
            <a:rPr lang="en-US" sz="3200" kern="1200" dirty="0" err="1" smtClean="0"/>
            <a:t>Preventivo</a:t>
          </a:r>
          <a:endParaRPr lang="en-US" sz="3200" kern="1200" dirty="0"/>
        </a:p>
      </dsp:txBody>
      <dsp:txXfrm>
        <a:off x="43864" y="43864"/>
        <a:ext cx="10808872" cy="81083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04A8D02-4E65-4CCD-8312-4AB164C6C77D}" type="datetimeFigureOut">
              <a:rPr lang="en-US"/>
              <a:t>2/21/2019</a:t>
            </a:fld>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A755D9-D361-47B8-9652-3B4EA9776CE5}" type="datetimeFigureOut">
              <a:rPr lang="en-US"/>
              <a:t>2/21/2019</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a:p>
        </p:txBody>
      </p:sp>
    </p:spTree>
    <p:extLst>
      <p:ext uri="{BB962C8B-B14F-4D97-AF65-F5344CB8AC3E}">
        <p14:creationId xmlns:p14="http://schemas.microsoft.com/office/powerpoint/2010/main" val="57585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11</a:t>
            </a:fld>
            <a:endParaRPr lang="en-US"/>
          </a:p>
        </p:txBody>
      </p:sp>
    </p:spTree>
    <p:extLst>
      <p:ext uri="{BB962C8B-B14F-4D97-AF65-F5344CB8AC3E}">
        <p14:creationId xmlns:p14="http://schemas.microsoft.com/office/powerpoint/2010/main" val="103849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364911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13</a:t>
            </a:fld>
            <a:endParaRPr lang="en-US"/>
          </a:p>
        </p:txBody>
      </p:sp>
    </p:spTree>
    <p:extLst>
      <p:ext uri="{BB962C8B-B14F-4D97-AF65-F5344CB8AC3E}">
        <p14:creationId xmlns:p14="http://schemas.microsoft.com/office/powerpoint/2010/main" val="144842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14</a:t>
            </a:fld>
            <a:endParaRPr lang="en-US"/>
          </a:p>
        </p:txBody>
      </p:sp>
    </p:spTree>
    <p:extLst>
      <p:ext uri="{BB962C8B-B14F-4D97-AF65-F5344CB8AC3E}">
        <p14:creationId xmlns:p14="http://schemas.microsoft.com/office/powerpoint/2010/main" val="45849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15</a:t>
            </a:fld>
            <a:endParaRPr lang="en-US"/>
          </a:p>
        </p:txBody>
      </p:sp>
    </p:spTree>
    <p:extLst>
      <p:ext uri="{BB962C8B-B14F-4D97-AF65-F5344CB8AC3E}">
        <p14:creationId xmlns:p14="http://schemas.microsoft.com/office/powerpoint/2010/main" val="42542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16</a:t>
            </a:fld>
            <a:endParaRPr lang="en-US"/>
          </a:p>
        </p:txBody>
      </p:sp>
    </p:spTree>
    <p:extLst>
      <p:ext uri="{BB962C8B-B14F-4D97-AF65-F5344CB8AC3E}">
        <p14:creationId xmlns:p14="http://schemas.microsoft.com/office/powerpoint/2010/main" val="77372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17</a:t>
            </a:fld>
            <a:endParaRPr lang="en-US"/>
          </a:p>
        </p:txBody>
      </p:sp>
    </p:spTree>
    <p:extLst>
      <p:ext uri="{BB962C8B-B14F-4D97-AF65-F5344CB8AC3E}">
        <p14:creationId xmlns:p14="http://schemas.microsoft.com/office/powerpoint/2010/main" val="759156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18</a:t>
            </a:fld>
            <a:endParaRPr lang="en-US"/>
          </a:p>
        </p:txBody>
      </p:sp>
    </p:spTree>
    <p:extLst>
      <p:ext uri="{BB962C8B-B14F-4D97-AF65-F5344CB8AC3E}">
        <p14:creationId xmlns:p14="http://schemas.microsoft.com/office/powerpoint/2010/main" val="3972330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19</a:t>
            </a:fld>
            <a:endParaRPr lang="en-US"/>
          </a:p>
        </p:txBody>
      </p:sp>
    </p:spTree>
    <p:extLst>
      <p:ext uri="{BB962C8B-B14F-4D97-AF65-F5344CB8AC3E}">
        <p14:creationId xmlns:p14="http://schemas.microsoft.com/office/powerpoint/2010/main" val="115514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20</a:t>
            </a:fld>
            <a:endParaRPr lang="en-US"/>
          </a:p>
        </p:txBody>
      </p:sp>
    </p:spTree>
    <p:extLst>
      <p:ext uri="{BB962C8B-B14F-4D97-AF65-F5344CB8AC3E}">
        <p14:creationId xmlns:p14="http://schemas.microsoft.com/office/powerpoint/2010/main" val="362182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21</a:t>
            </a:fld>
            <a:endParaRPr lang="en-US"/>
          </a:p>
        </p:txBody>
      </p:sp>
    </p:spTree>
    <p:extLst>
      <p:ext uri="{BB962C8B-B14F-4D97-AF65-F5344CB8AC3E}">
        <p14:creationId xmlns:p14="http://schemas.microsoft.com/office/powerpoint/2010/main" val="2551083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22</a:t>
            </a:fld>
            <a:endParaRPr lang="en-US"/>
          </a:p>
        </p:txBody>
      </p:sp>
    </p:spTree>
    <p:extLst>
      <p:ext uri="{BB962C8B-B14F-4D97-AF65-F5344CB8AC3E}">
        <p14:creationId xmlns:p14="http://schemas.microsoft.com/office/powerpoint/2010/main" val="2199634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23</a:t>
            </a:fld>
            <a:endParaRPr lang="en-US"/>
          </a:p>
        </p:txBody>
      </p:sp>
    </p:spTree>
    <p:extLst>
      <p:ext uri="{BB962C8B-B14F-4D97-AF65-F5344CB8AC3E}">
        <p14:creationId xmlns:p14="http://schemas.microsoft.com/office/powerpoint/2010/main" val="2338495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24</a:t>
            </a:fld>
            <a:endParaRPr lang="en-US"/>
          </a:p>
        </p:txBody>
      </p:sp>
    </p:spTree>
    <p:extLst>
      <p:ext uri="{BB962C8B-B14F-4D97-AF65-F5344CB8AC3E}">
        <p14:creationId xmlns:p14="http://schemas.microsoft.com/office/powerpoint/2010/main" val="3206332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25</a:t>
            </a:fld>
            <a:endParaRPr lang="en-US"/>
          </a:p>
        </p:txBody>
      </p:sp>
    </p:spTree>
    <p:extLst>
      <p:ext uri="{BB962C8B-B14F-4D97-AF65-F5344CB8AC3E}">
        <p14:creationId xmlns:p14="http://schemas.microsoft.com/office/powerpoint/2010/main" val="4165605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26</a:t>
            </a:fld>
            <a:endParaRPr lang="en-US"/>
          </a:p>
        </p:txBody>
      </p:sp>
    </p:spTree>
    <p:extLst>
      <p:ext uri="{BB962C8B-B14F-4D97-AF65-F5344CB8AC3E}">
        <p14:creationId xmlns:p14="http://schemas.microsoft.com/office/powerpoint/2010/main" val="4288451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27</a:t>
            </a:fld>
            <a:endParaRPr lang="en-US"/>
          </a:p>
        </p:txBody>
      </p:sp>
    </p:spTree>
    <p:extLst>
      <p:ext uri="{BB962C8B-B14F-4D97-AF65-F5344CB8AC3E}">
        <p14:creationId xmlns:p14="http://schemas.microsoft.com/office/powerpoint/2010/main" val="3111358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28</a:t>
            </a:fld>
            <a:endParaRPr lang="en-US"/>
          </a:p>
        </p:txBody>
      </p:sp>
    </p:spTree>
    <p:extLst>
      <p:ext uri="{BB962C8B-B14F-4D97-AF65-F5344CB8AC3E}">
        <p14:creationId xmlns:p14="http://schemas.microsoft.com/office/powerpoint/2010/main" val="230872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29</a:t>
            </a:fld>
            <a:endParaRPr lang="en-US"/>
          </a:p>
        </p:txBody>
      </p:sp>
    </p:spTree>
    <p:extLst>
      <p:ext uri="{BB962C8B-B14F-4D97-AF65-F5344CB8AC3E}">
        <p14:creationId xmlns:p14="http://schemas.microsoft.com/office/powerpoint/2010/main" val="140259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sz="1200" dirty="0"/>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73502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30</a:t>
            </a:fld>
            <a:endParaRPr lang="en-US"/>
          </a:p>
        </p:txBody>
      </p:sp>
    </p:spTree>
    <p:extLst>
      <p:ext uri="{BB962C8B-B14F-4D97-AF65-F5344CB8AC3E}">
        <p14:creationId xmlns:p14="http://schemas.microsoft.com/office/powerpoint/2010/main" val="4083453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31</a:t>
            </a:fld>
            <a:endParaRPr lang="en-US"/>
          </a:p>
        </p:txBody>
      </p:sp>
    </p:spTree>
    <p:extLst>
      <p:ext uri="{BB962C8B-B14F-4D97-AF65-F5344CB8AC3E}">
        <p14:creationId xmlns:p14="http://schemas.microsoft.com/office/powerpoint/2010/main" val="932606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32</a:t>
            </a:fld>
            <a:endParaRPr lang="en-US"/>
          </a:p>
        </p:txBody>
      </p:sp>
    </p:spTree>
    <p:extLst>
      <p:ext uri="{BB962C8B-B14F-4D97-AF65-F5344CB8AC3E}">
        <p14:creationId xmlns:p14="http://schemas.microsoft.com/office/powerpoint/2010/main" val="1524106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33</a:t>
            </a:fld>
            <a:endParaRPr lang="en-US"/>
          </a:p>
        </p:txBody>
      </p:sp>
    </p:spTree>
    <p:extLst>
      <p:ext uri="{BB962C8B-B14F-4D97-AF65-F5344CB8AC3E}">
        <p14:creationId xmlns:p14="http://schemas.microsoft.com/office/powerpoint/2010/main" val="4155252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34</a:t>
            </a:fld>
            <a:endParaRPr lang="en-US"/>
          </a:p>
        </p:txBody>
      </p:sp>
    </p:spTree>
    <p:extLst>
      <p:ext uri="{BB962C8B-B14F-4D97-AF65-F5344CB8AC3E}">
        <p14:creationId xmlns:p14="http://schemas.microsoft.com/office/powerpoint/2010/main" val="3054974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35</a:t>
            </a:fld>
            <a:endParaRPr lang="en-US"/>
          </a:p>
        </p:txBody>
      </p:sp>
    </p:spTree>
    <p:extLst>
      <p:ext uri="{BB962C8B-B14F-4D97-AF65-F5344CB8AC3E}">
        <p14:creationId xmlns:p14="http://schemas.microsoft.com/office/powerpoint/2010/main" val="489562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36</a:t>
            </a:fld>
            <a:endParaRPr lang="en-US"/>
          </a:p>
        </p:txBody>
      </p:sp>
    </p:spTree>
    <p:extLst>
      <p:ext uri="{BB962C8B-B14F-4D97-AF65-F5344CB8AC3E}">
        <p14:creationId xmlns:p14="http://schemas.microsoft.com/office/powerpoint/2010/main" val="2955651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37</a:t>
            </a:fld>
            <a:endParaRPr lang="en-US"/>
          </a:p>
        </p:txBody>
      </p:sp>
    </p:spTree>
    <p:extLst>
      <p:ext uri="{BB962C8B-B14F-4D97-AF65-F5344CB8AC3E}">
        <p14:creationId xmlns:p14="http://schemas.microsoft.com/office/powerpoint/2010/main" val="1518548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38</a:t>
            </a:fld>
            <a:endParaRPr lang="en-US"/>
          </a:p>
        </p:txBody>
      </p:sp>
    </p:spTree>
    <p:extLst>
      <p:ext uri="{BB962C8B-B14F-4D97-AF65-F5344CB8AC3E}">
        <p14:creationId xmlns:p14="http://schemas.microsoft.com/office/powerpoint/2010/main" val="829266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39</a:t>
            </a:fld>
            <a:endParaRPr lang="en-US"/>
          </a:p>
        </p:txBody>
      </p:sp>
    </p:spTree>
    <p:extLst>
      <p:ext uri="{BB962C8B-B14F-4D97-AF65-F5344CB8AC3E}">
        <p14:creationId xmlns:p14="http://schemas.microsoft.com/office/powerpoint/2010/main" val="153022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2922477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40</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41</a:t>
            </a:fld>
            <a:endParaRPr lang="en-US"/>
          </a:p>
        </p:txBody>
      </p:sp>
    </p:spTree>
    <p:extLst>
      <p:ext uri="{BB962C8B-B14F-4D97-AF65-F5344CB8AC3E}">
        <p14:creationId xmlns:p14="http://schemas.microsoft.com/office/powerpoint/2010/main" val="2351073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095" y="4560570"/>
            <a:ext cx="6499012" cy="4320540"/>
          </a:xfrm>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42</a:t>
            </a:fld>
            <a:endParaRPr lang="en-US"/>
          </a:p>
        </p:txBody>
      </p:sp>
    </p:spTree>
    <p:extLst>
      <p:ext uri="{BB962C8B-B14F-4D97-AF65-F5344CB8AC3E}">
        <p14:creationId xmlns:p14="http://schemas.microsoft.com/office/powerpoint/2010/main" val="3844579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43</a:t>
            </a:fld>
            <a:endParaRPr lang="en-US"/>
          </a:p>
        </p:txBody>
      </p:sp>
    </p:spTree>
    <p:extLst>
      <p:ext uri="{BB962C8B-B14F-4D97-AF65-F5344CB8AC3E}">
        <p14:creationId xmlns:p14="http://schemas.microsoft.com/office/powerpoint/2010/main" val="2094349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44</a:t>
            </a:fld>
            <a:endParaRPr lang="en-US"/>
          </a:p>
        </p:txBody>
      </p:sp>
    </p:spTree>
    <p:extLst>
      <p:ext uri="{BB962C8B-B14F-4D97-AF65-F5344CB8AC3E}">
        <p14:creationId xmlns:p14="http://schemas.microsoft.com/office/powerpoint/2010/main" val="3026988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45</a:t>
            </a:fld>
            <a:endParaRPr lang="en-US"/>
          </a:p>
        </p:txBody>
      </p:sp>
    </p:spTree>
    <p:extLst>
      <p:ext uri="{BB962C8B-B14F-4D97-AF65-F5344CB8AC3E}">
        <p14:creationId xmlns:p14="http://schemas.microsoft.com/office/powerpoint/2010/main" val="29127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145934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397642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397472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350653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2/21/2019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2/21/2019</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2/21/2019</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2/21/2019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2/21/2019</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2/21/2019</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2/21/2019</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2/21/2019</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2/21/2019</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2/21/2019</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92000">
              <a:schemeClr val="tx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2/21/2019</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5.emf"/><Relationship Id="rId7" Type="http://schemas.openxmlformats.org/officeDocument/2006/relationships/diagramColors" Target="../diagrams/colors2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18.png"/><Relationship Id="rId7" Type="http://schemas.openxmlformats.org/officeDocument/2006/relationships/diagramColors" Target="../diagrams/colors2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hyperlink" Target="http://www.jointcommission.org/"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34.xml"/><Relationship Id="rId11" Type="http://schemas.openxmlformats.org/officeDocument/2006/relationships/image" Target="../media/image26.png"/><Relationship Id="rId5" Type="http://schemas.openxmlformats.org/officeDocument/2006/relationships/diagramQuickStyle" Target="../diagrams/quickStyle34.xml"/><Relationship Id="rId10" Type="http://schemas.openxmlformats.org/officeDocument/2006/relationships/image" Target="../media/image25.png"/><Relationship Id="rId4" Type="http://schemas.openxmlformats.org/officeDocument/2006/relationships/diagramLayout" Target="../diagrams/layout34.xml"/><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3581400"/>
            <a:ext cx="9448800" cy="1752600"/>
          </a:xfrm>
        </p:spPr>
        <p:txBody>
          <a:bodyPr/>
          <a:lstStyle/>
          <a:p>
            <a:r>
              <a:rPr lang="en-US" sz="6000" dirty="0" smtClean="0"/>
              <a:t>Survey Analysis for Evaluating Risk (SAFER™)</a:t>
            </a:r>
            <a:endParaRPr lang="en-US" sz="6000" dirty="0"/>
          </a:p>
        </p:txBody>
      </p:sp>
      <p:sp>
        <p:nvSpPr>
          <p:cNvPr id="3" name="Subtitle 2"/>
          <p:cNvSpPr>
            <a:spLocks noGrp="1"/>
          </p:cNvSpPr>
          <p:nvPr>
            <p:ph type="subTitle" idx="1"/>
          </p:nvPr>
        </p:nvSpPr>
        <p:spPr>
          <a:xfrm>
            <a:off x="1674812" y="5715000"/>
            <a:ext cx="8229600" cy="609600"/>
          </a:xfrm>
        </p:spPr>
        <p:txBody>
          <a:bodyPr>
            <a:normAutofit lnSpcReduction="10000"/>
          </a:bodyPr>
          <a:lstStyle/>
          <a:p>
            <a:pPr algn="ctr"/>
            <a:r>
              <a:rPr lang="es-PR" sz="1400" dirty="0" smtClean="0">
                <a:solidFill>
                  <a:schemeClr val="tx1">
                    <a:lumMod val="50000"/>
                  </a:schemeClr>
                </a:solidFill>
              </a:rPr>
              <a:t>Preparado por:</a:t>
            </a:r>
          </a:p>
          <a:p>
            <a:pPr algn="ctr"/>
            <a:endParaRPr lang="es-PR" sz="1400" dirty="0">
              <a:solidFill>
                <a:schemeClr val="tx1">
                  <a:lumMod val="50000"/>
                </a:schemeClr>
              </a:solidFill>
            </a:endParaRPr>
          </a:p>
          <a:p>
            <a:pPr algn="ctr"/>
            <a:r>
              <a:rPr lang="es-PR" sz="1400" dirty="0" smtClean="0">
                <a:solidFill>
                  <a:schemeClr val="tx1">
                    <a:lumMod val="50000"/>
                  </a:schemeClr>
                </a:solidFill>
              </a:rPr>
              <a:t>Ana Y. Antongiorgi</a:t>
            </a:r>
            <a:endParaRPr lang="en-US" sz="1400" dirty="0">
              <a:solidFill>
                <a:schemeClr val="tx1">
                  <a:lumMod val="50000"/>
                </a:schemeClr>
              </a:solidFill>
            </a:endParaRPr>
          </a:p>
        </p:txBody>
      </p:sp>
      <p:pic>
        <p:nvPicPr>
          <p:cNvPr id="7" name="Picture 6"/>
          <p:cNvPicPr>
            <a:picLocks noChangeAspect="1"/>
          </p:cNvPicPr>
          <p:nvPr/>
        </p:nvPicPr>
        <p:blipFill>
          <a:blip r:embed="rId3"/>
          <a:stretch>
            <a:fillRect/>
          </a:stretch>
        </p:blipFill>
        <p:spPr>
          <a:xfrm>
            <a:off x="1827212" y="381000"/>
            <a:ext cx="8793163" cy="2931054"/>
          </a:xfrm>
          <a:prstGeom prst="rect">
            <a:avLst/>
          </a:prstGeom>
          <a:ln w="57150">
            <a:solidFill>
              <a:schemeClr val="tx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82537077"/>
              </p:ext>
            </p:extLst>
          </p:nvPr>
        </p:nvGraphicFramePr>
        <p:xfrm>
          <a:off x="303212" y="990600"/>
          <a:ext cx="11582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9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522414" y="533400"/>
            <a:ext cx="9601200" cy="762000"/>
          </a:xfrm>
        </p:spPr>
        <p:txBody>
          <a:bodyPr/>
          <a:lstStyle/>
          <a:p>
            <a:r>
              <a:rPr lang="en-US" dirty="0"/>
              <a:t>¿</a:t>
            </a:r>
            <a:r>
              <a:rPr lang="en-US" dirty="0" err="1" smtClean="0"/>
              <a:t>Cómo</a:t>
            </a:r>
            <a:r>
              <a:rPr lang="en-US" dirty="0" smtClean="0"/>
              <a:t> se </a:t>
            </a:r>
            <a:r>
              <a:rPr lang="en-US" dirty="0" err="1" smtClean="0"/>
              <a:t>determina</a:t>
            </a:r>
            <a:r>
              <a:rPr lang="en-US" dirty="0" smtClean="0"/>
              <a:t> el </a:t>
            </a:r>
            <a:r>
              <a:rPr lang="en-US" dirty="0" err="1" smtClean="0"/>
              <a:t>riesgo</a:t>
            </a:r>
            <a:r>
              <a:rPr lang="en-US" dirty="0" smtClean="0"/>
              <a:t>?</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31493416"/>
              </p:ext>
            </p:extLst>
          </p:nvPr>
        </p:nvGraphicFramePr>
        <p:xfrm>
          <a:off x="1217612" y="1295400"/>
          <a:ext cx="10591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1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198812" y="58607"/>
            <a:ext cx="5226652" cy="6799393"/>
          </a:xfrm>
          <a:prstGeom prst="rect">
            <a:avLst/>
          </a:prstGeom>
        </p:spPr>
      </p:pic>
    </p:spTree>
    <p:extLst>
      <p:ext uri="{BB962C8B-B14F-4D97-AF65-F5344CB8AC3E}">
        <p14:creationId xmlns:p14="http://schemas.microsoft.com/office/powerpoint/2010/main" val="105115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35241946"/>
              </p:ext>
            </p:extLst>
          </p:nvPr>
        </p:nvGraphicFramePr>
        <p:xfrm>
          <a:off x="150812" y="311033"/>
          <a:ext cx="5334000" cy="140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542212" y="349133"/>
            <a:ext cx="3657600" cy="928402"/>
          </a:xfrm>
        </p:spPr>
        <p:txBody>
          <a:bodyPr>
            <a:noAutofit/>
          </a:bodyPr>
          <a:lstStyle/>
          <a:p>
            <a:r>
              <a:rPr lang="en-US" dirty="0" smtClean="0"/>
              <a:t>Hospital</a:t>
            </a:r>
            <a:br>
              <a:rPr lang="en-US" dirty="0" smtClean="0"/>
            </a:br>
            <a:r>
              <a:rPr lang="en-US" sz="2400" dirty="0" smtClean="0"/>
              <a:t>MS 01.01.01, EP5</a:t>
            </a:r>
            <a:endParaRPr lang="en-US" sz="2400" dirty="0"/>
          </a:p>
        </p:txBody>
      </p:sp>
      <p:sp>
        <p:nvSpPr>
          <p:cNvPr id="5" name="Content Placeholder 4"/>
          <p:cNvSpPr>
            <a:spLocks noGrp="1"/>
          </p:cNvSpPr>
          <p:nvPr>
            <p:ph type="body" sz="half" idx="2"/>
          </p:nvPr>
        </p:nvSpPr>
        <p:spPr>
          <a:xfrm>
            <a:off x="150812" y="2209800"/>
            <a:ext cx="5257799" cy="4191000"/>
          </a:xfrm>
        </p:spPr>
        <p:txBody>
          <a:bodyPr>
            <a:noAutofit/>
          </a:bodyPr>
          <a:lstStyle/>
          <a:p>
            <a:pPr marL="0" indent="0">
              <a:buNone/>
            </a:pPr>
            <a:r>
              <a:rPr lang="es-ES" sz="2800" dirty="0" smtClean="0"/>
              <a:t>Se </a:t>
            </a:r>
            <a:r>
              <a:rPr lang="es-ES" sz="2800" dirty="0"/>
              <a:t>observó durante la revisión de los expedientes clínicos que siete de los ocho expedientes no contenían un resumen del alta</a:t>
            </a:r>
            <a:r>
              <a:rPr lang="es-ES" sz="2800" dirty="0" smtClean="0"/>
              <a:t>.</a:t>
            </a:r>
          </a:p>
          <a:p>
            <a:pPr marL="0" indent="0">
              <a:buNone/>
            </a:pPr>
            <a:r>
              <a:rPr lang="es-ES" sz="2800" dirty="0" smtClean="0"/>
              <a:t> </a:t>
            </a:r>
          </a:p>
          <a:p>
            <a:pPr marL="0" indent="0">
              <a:buNone/>
            </a:pPr>
            <a:r>
              <a:rPr lang="es-ES" sz="2800" dirty="0" smtClean="0"/>
              <a:t>La </a:t>
            </a:r>
            <a:r>
              <a:rPr lang="es-ES" sz="2800" dirty="0"/>
              <a:t>falta de resumen del alta es una violación de las normas y regulaciones de la facultad médica que requiere que se complete al momento del alta.</a:t>
            </a:r>
            <a:endParaRPr lang="en-US" sz="2800" dirty="0"/>
          </a:p>
        </p:txBody>
      </p:sp>
      <p:pic>
        <p:nvPicPr>
          <p:cNvPr id="9" name="Content Placeholder 8"/>
          <p:cNvPicPr>
            <a:picLocks noGrp="1" noChangeAspect="1"/>
          </p:cNvPicPr>
          <p:nvPr>
            <p:ph idx="1"/>
          </p:nvPr>
        </p:nvPicPr>
        <p:blipFill>
          <a:blip r:embed="rId8"/>
          <a:stretch>
            <a:fillRect/>
          </a:stretch>
        </p:blipFill>
        <p:spPr>
          <a:xfrm>
            <a:off x="5103812" y="1716833"/>
            <a:ext cx="6795256" cy="4191000"/>
          </a:xfrm>
          <a:prstGeom prst="rect">
            <a:avLst/>
          </a:prstGeom>
          <a:ln>
            <a:noFill/>
          </a:ln>
        </p:spPr>
      </p:pic>
    </p:spTree>
    <p:extLst>
      <p:ext uri="{BB962C8B-B14F-4D97-AF65-F5344CB8AC3E}">
        <p14:creationId xmlns:p14="http://schemas.microsoft.com/office/powerpoint/2010/main" val="100692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89383952"/>
              </p:ext>
            </p:extLst>
          </p:nvPr>
        </p:nvGraphicFramePr>
        <p:xfrm>
          <a:off x="150812" y="311033"/>
          <a:ext cx="5410200" cy="98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923212" y="346016"/>
            <a:ext cx="1600200" cy="457200"/>
          </a:xfrm>
        </p:spPr>
        <p:txBody>
          <a:bodyPr>
            <a:noAutofit/>
          </a:bodyPr>
          <a:lstStyle/>
          <a:p>
            <a:r>
              <a:rPr lang="en-US" sz="2800" dirty="0" smtClean="0"/>
              <a:t>Hospital</a:t>
            </a:r>
            <a:endParaRPr lang="en-US" sz="2800" dirty="0"/>
          </a:p>
        </p:txBody>
      </p:sp>
      <p:sp>
        <p:nvSpPr>
          <p:cNvPr id="5" name="Content Placeholder 4"/>
          <p:cNvSpPr>
            <a:spLocks noGrp="1"/>
          </p:cNvSpPr>
          <p:nvPr>
            <p:ph type="body" sz="half" idx="2"/>
          </p:nvPr>
        </p:nvSpPr>
        <p:spPr>
          <a:xfrm>
            <a:off x="150812" y="1447800"/>
            <a:ext cx="5333999" cy="5304453"/>
          </a:xfrm>
        </p:spPr>
        <p:txBody>
          <a:bodyPr>
            <a:noAutofit/>
          </a:bodyPr>
          <a:lstStyle/>
          <a:p>
            <a:r>
              <a:rPr lang="es-ES" sz="2400" dirty="0"/>
              <a:t>Los resúmenes de alta no se encontraron en 7 de los 8 expedientes revisados.</a:t>
            </a:r>
          </a:p>
          <a:p>
            <a:r>
              <a:rPr lang="es-ES" sz="2400" dirty="0"/>
              <a:t>Esto sugiere un problema "generalizado" con el cumplimiento de las políticas y regulaciones de la facultad médica que requieren que se complete un resumen del alta para todos los pacientes al momento del alta.</a:t>
            </a:r>
          </a:p>
          <a:p>
            <a:r>
              <a:rPr lang="es-ES" sz="2400" dirty="0"/>
              <a:t>Es muy poco probable que la falta de resúmenes del alta contribuya directamente al daño al paciente y, por lo tanto, se considera un riesgo "bajo".</a:t>
            </a:r>
          </a:p>
          <a:p>
            <a:pPr marL="0" indent="0">
              <a:buNone/>
            </a:pPr>
            <a:endParaRPr lang="en-US" sz="2400" dirty="0"/>
          </a:p>
        </p:txBody>
      </p:sp>
      <p:pic>
        <p:nvPicPr>
          <p:cNvPr id="4" name="Content Placeholder 3"/>
          <p:cNvPicPr>
            <a:picLocks noGrp="1" noChangeAspect="1"/>
          </p:cNvPicPr>
          <p:nvPr>
            <p:ph idx="1"/>
          </p:nvPr>
        </p:nvPicPr>
        <p:blipFill>
          <a:blip r:embed="rId8"/>
          <a:stretch>
            <a:fillRect/>
          </a:stretch>
        </p:blipFill>
        <p:spPr>
          <a:xfrm>
            <a:off x="5098369" y="1752600"/>
            <a:ext cx="6787244" cy="4419600"/>
          </a:xfrm>
          <a:prstGeom prst="rect">
            <a:avLst/>
          </a:prstGeom>
        </p:spPr>
      </p:pic>
    </p:spTree>
    <p:extLst>
      <p:ext uri="{BB962C8B-B14F-4D97-AF65-F5344CB8AC3E}">
        <p14:creationId xmlns:p14="http://schemas.microsoft.com/office/powerpoint/2010/main" val="41223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11033120"/>
              </p:ext>
            </p:extLst>
          </p:nvPr>
        </p:nvGraphicFramePr>
        <p:xfrm>
          <a:off x="150812" y="311033"/>
          <a:ext cx="6705600" cy="98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04212" y="377115"/>
            <a:ext cx="2819400" cy="852202"/>
          </a:xfrm>
        </p:spPr>
        <p:txBody>
          <a:bodyPr>
            <a:noAutofit/>
          </a:bodyPr>
          <a:lstStyle/>
          <a:p>
            <a:r>
              <a:rPr lang="en-US" dirty="0" smtClean="0"/>
              <a:t>Home Care</a:t>
            </a:r>
            <a:br>
              <a:rPr lang="en-US" dirty="0" smtClean="0"/>
            </a:br>
            <a:r>
              <a:rPr lang="en-US" sz="2400" dirty="0" smtClean="0"/>
              <a:t>IC 02.01.01 EP2</a:t>
            </a:r>
            <a:endParaRPr lang="en-US" sz="2400" dirty="0"/>
          </a:p>
        </p:txBody>
      </p:sp>
      <p:sp>
        <p:nvSpPr>
          <p:cNvPr id="5" name="Content Placeholder 4"/>
          <p:cNvSpPr>
            <a:spLocks noGrp="1"/>
          </p:cNvSpPr>
          <p:nvPr>
            <p:ph type="body" sz="half" idx="2"/>
          </p:nvPr>
        </p:nvSpPr>
        <p:spPr>
          <a:xfrm>
            <a:off x="150812" y="1524000"/>
            <a:ext cx="5943600" cy="5257800"/>
          </a:xfrm>
        </p:spPr>
        <p:txBody>
          <a:bodyPr>
            <a:noAutofit/>
          </a:bodyPr>
          <a:lstStyle/>
          <a:p>
            <a:r>
              <a:rPr lang="es-ES" sz="2600" dirty="0"/>
              <a:t>En 1 de 5 visitas al hogar, el inspector observó actividades de lavado de manos que no seguían las políticas de la agencia para reducir el riesgo de infecciones. </a:t>
            </a:r>
            <a:endParaRPr lang="es-ES" sz="2600" dirty="0" smtClean="0"/>
          </a:p>
          <a:p>
            <a:r>
              <a:rPr lang="es-ES" sz="2600" dirty="0" smtClean="0"/>
              <a:t>Durante </a:t>
            </a:r>
            <a:r>
              <a:rPr lang="es-ES" sz="2600" dirty="0"/>
              <a:t>la visita al hogar, la enfermera no tenía jabón líquido o desinfectante para las manos en su bolsa para la visita del paciente y usó la barra de jabón del paciente para lavarse las manos. </a:t>
            </a:r>
            <a:endParaRPr lang="es-ES" sz="2600" dirty="0" smtClean="0"/>
          </a:p>
          <a:p>
            <a:r>
              <a:rPr lang="es-ES" sz="2600" dirty="0" smtClean="0"/>
              <a:t>Esta </a:t>
            </a:r>
            <a:r>
              <a:rPr lang="es-ES" sz="2600" dirty="0"/>
              <a:t>observación fue discutida y verificada con la Directora de Enfermería.</a:t>
            </a:r>
            <a:endParaRPr lang="en-US" sz="2600" dirty="0"/>
          </a:p>
        </p:txBody>
      </p:sp>
      <p:pic>
        <p:nvPicPr>
          <p:cNvPr id="9" name="Content Placeholder 8"/>
          <p:cNvPicPr>
            <a:picLocks noGrp="1" noChangeAspect="1"/>
          </p:cNvPicPr>
          <p:nvPr>
            <p:ph idx="1"/>
          </p:nvPr>
        </p:nvPicPr>
        <p:blipFill>
          <a:blip r:embed="rId8"/>
          <a:stretch>
            <a:fillRect/>
          </a:stretch>
        </p:blipFill>
        <p:spPr>
          <a:xfrm>
            <a:off x="5789612" y="1981200"/>
            <a:ext cx="6235498" cy="3845767"/>
          </a:xfrm>
          <a:prstGeom prst="rect">
            <a:avLst/>
          </a:prstGeom>
          <a:ln>
            <a:noFill/>
          </a:ln>
        </p:spPr>
      </p:pic>
    </p:spTree>
    <p:extLst>
      <p:ext uri="{BB962C8B-B14F-4D97-AF65-F5344CB8AC3E}">
        <p14:creationId xmlns:p14="http://schemas.microsoft.com/office/powerpoint/2010/main" val="34341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40905699"/>
              </p:ext>
            </p:extLst>
          </p:nvPr>
        </p:nvGraphicFramePr>
        <p:xfrm>
          <a:off x="150812" y="311033"/>
          <a:ext cx="5410200" cy="755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151812" y="458198"/>
            <a:ext cx="2209800" cy="457200"/>
          </a:xfrm>
        </p:spPr>
        <p:txBody>
          <a:bodyPr>
            <a:noAutofit/>
          </a:bodyPr>
          <a:lstStyle/>
          <a:p>
            <a:r>
              <a:rPr lang="en-US" sz="2800" dirty="0"/>
              <a:t>Home Care</a:t>
            </a:r>
          </a:p>
        </p:txBody>
      </p:sp>
      <p:sp>
        <p:nvSpPr>
          <p:cNvPr id="5" name="Content Placeholder 4"/>
          <p:cNvSpPr>
            <a:spLocks noGrp="1"/>
          </p:cNvSpPr>
          <p:nvPr>
            <p:ph type="body" sz="half" idx="2"/>
          </p:nvPr>
        </p:nvSpPr>
        <p:spPr>
          <a:xfrm>
            <a:off x="150812" y="1219200"/>
            <a:ext cx="6019800" cy="5533053"/>
          </a:xfrm>
        </p:spPr>
        <p:txBody>
          <a:bodyPr>
            <a:noAutofit/>
          </a:bodyPr>
          <a:lstStyle/>
          <a:p>
            <a:r>
              <a:rPr lang="es-PR" sz="2400" dirty="0"/>
              <a:t>En una visita al hogar, no se siguieron los procedimientos de higiene de manos.</a:t>
            </a:r>
            <a:endParaRPr lang="en-US" sz="2400" dirty="0"/>
          </a:p>
          <a:p>
            <a:r>
              <a:rPr lang="es-PR" sz="2400" dirty="0"/>
              <a:t>Esto parece ser un problema aislado que no es representativo de la práctica habitual o de rutina, por lo que se ubicaría correctamente en la categoría "Limitada".</a:t>
            </a:r>
            <a:endParaRPr lang="en-US" sz="2400" dirty="0"/>
          </a:p>
          <a:p>
            <a:r>
              <a:rPr lang="es-PR" sz="2400" dirty="0"/>
              <a:t>No se recomienda el uso de jabón en barra debido a la posibilidad de que las bacterias del paciente se transfieran a la enfermera utilizando la barra de jabón. Si bien esta situación tiene el potencial de causar daño, es más probable que cause daño como factor contribuyente en la prevención de circunstancias especiales o fallas adicionales y, por lo tanto, se ubique mejor en la categoría "Moderada".</a:t>
            </a:r>
            <a:endParaRPr lang="en-US" sz="2400" dirty="0"/>
          </a:p>
          <a:p>
            <a:pPr marL="0" indent="0">
              <a:buNone/>
            </a:pPr>
            <a:endParaRPr lang="en-US" sz="2400" dirty="0"/>
          </a:p>
        </p:txBody>
      </p:sp>
      <p:pic>
        <p:nvPicPr>
          <p:cNvPr id="7" name="Content Placeholder 6"/>
          <p:cNvPicPr>
            <a:picLocks noGrp="1" noChangeAspect="1"/>
          </p:cNvPicPr>
          <p:nvPr>
            <p:ph idx="1"/>
          </p:nvPr>
        </p:nvPicPr>
        <p:blipFill>
          <a:blip r:embed="rId8"/>
          <a:stretch>
            <a:fillRect/>
          </a:stretch>
        </p:blipFill>
        <p:spPr>
          <a:xfrm>
            <a:off x="5760055" y="1851168"/>
            <a:ext cx="6277958" cy="4016232"/>
          </a:xfrm>
          <a:prstGeom prst="rect">
            <a:avLst/>
          </a:prstGeom>
        </p:spPr>
      </p:pic>
    </p:spTree>
    <p:extLst>
      <p:ext uri="{BB962C8B-B14F-4D97-AF65-F5344CB8AC3E}">
        <p14:creationId xmlns:p14="http://schemas.microsoft.com/office/powerpoint/2010/main" val="358370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67558024"/>
              </p:ext>
            </p:extLst>
          </p:nvPr>
        </p:nvGraphicFramePr>
        <p:xfrm>
          <a:off x="150812" y="228601"/>
          <a:ext cx="66294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532812" y="304800"/>
            <a:ext cx="3048000" cy="883301"/>
          </a:xfrm>
        </p:spPr>
        <p:txBody>
          <a:bodyPr>
            <a:noAutofit/>
          </a:bodyPr>
          <a:lstStyle/>
          <a:p>
            <a:r>
              <a:rPr lang="en-US" dirty="0" smtClean="0"/>
              <a:t>Home Care</a:t>
            </a:r>
            <a:br>
              <a:rPr lang="en-US" dirty="0" smtClean="0"/>
            </a:br>
            <a:r>
              <a:rPr lang="en-US" sz="2400" dirty="0" smtClean="0"/>
              <a:t>NPSG 15.02.01, EP1</a:t>
            </a:r>
            <a:endParaRPr lang="en-US" sz="2400" dirty="0"/>
          </a:p>
        </p:txBody>
      </p:sp>
      <p:sp>
        <p:nvSpPr>
          <p:cNvPr id="5" name="Content Placeholder 4"/>
          <p:cNvSpPr>
            <a:spLocks noGrp="1"/>
          </p:cNvSpPr>
          <p:nvPr>
            <p:ph type="body" sz="half" idx="2"/>
          </p:nvPr>
        </p:nvSpPr>
        <p:spPr>
          <a:xfrm>
            <a:off x="150812" y="1371601"/>
            <a:ext cx="6477000" cy="5333999"/>
          </a:xfrm>
        </p:spPr>
        <p:txBody>
          <a:bodyPr>
            <a:noAutofit/>
          </a:bodyPr>
          <a:lstStyle/>
          <a:p>
            <a:r>
              <a:rPr lang="es-ES" sz="2600" dirty="0"/>
              <a:t>En una discusión con la gerencia de la organización de Equipo Médico Durable, el inspector se enteró de que la organización no tenía una política o proceso para realizar evaluaciones de riesgo de seguridad del oxígeno en el hogar antes de iniciar la terapia de oxígeno en el hogar y cuando se inician los servicios de cuidado en el hogar. </a:t>
            </a:r>
            <a:endParaRPr lang="es-ES" sz="2600" dirty="0" smtClean="0"/>
          </a:p>
          <a:p>
            <a:r>
              <a:rPr lang="es-ES" sz="2600" dirty="0" smtClean="0"/>
              <a:t>En </a:t>
            </a:r>
            <a:r>
              <a:rPr lang="es-ES" sz="2600" dirty="0"/>
              <a:t>8 de los 8 expedientes revisados para pacientes que recibieron oxigenoterapia, no había documentación de una evaluación de riesgo completada en el registro del paciente.</a:t>
            </a:r>
            <a:endParaRPr lang="en-US" sz="2600" dirty="0"/>
          </a:p>
        </p:txBody>
      </p:sp>
      <p:pic>
        <p:nvPicPr>
          <p:cNvPr id="9" name="Content Placeholder 8"/>
          <p:cNvPicPr>
            <a:picLocks noGrp="1" noChangeAspect="1"/>
          </p:cNvPicPr>
          <p:nvPr>
            <p:ph idx="1"/>
          </p:nvPr>
        </p:nvPicPr>
        <p:blipFill>
          <a:blip r:embed="rId8"/>
          <a:stretch>
            <a:fillRect/>
          </a:stretch>
        </p:blipFill>
        <p:spPr>
          <a:xfrm>
            <a:off x="6281320" y="1716833"/>
            <a:ext cx="5617748" cy="3464767"/>
          </a:xfrm>
          <a:prstGeom prst="rect">
            <a:avLst/>
          </a:prstGeom>
          <a:ln>
            <a:noFill/>
          </a:ln>
        </p:spPr>
      </p:pic>
    </p:spTree>
    <p:extLst>
      <p:ext uri="{BB962C8B-B14F-4D97-AF65-F5344CB8AC3E}">
        <p14:creationId xmlns:p14="http://schemas.microsoft.com/office/powerpoint/2010/main" val="14016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2276314"/>
              </p:ext>
            </p:extLst>
          </p:nvPr>
        </p:nvGraphicFramePr>
        <p:xfrm>
          <a:off x="150812" y="311033"/>
          <a:ext cx="5410200" cy="831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999412" y="528314"/>
            <a:ext cx="2286000" cy="538485"/>
          </a:xfrm>
        </p:spPr>
        <p:txBody>
          <a:bodyPr>
            <a:noAutofit/>
          </a:bodyPr>
          <a:lstStyle/>
          <a:p>
            <a:r>
              <a:rPr lang="en-US" dirty="0" smtClean="0"/>
              <a:t>Home Care</a:t>
            </a:r>
            <a:endParaRPr lang="en-US" dirty="0"/>
          </a:p>
        </p:txBody>
      </p:sp>
      <p:sp>
        <p:nvSpPr>
          <p:cNvPr id="5" name="Content Placeholder 4"/>
          <p:cNvSpPr>
            <a:spLocks noGrp="1"/>
          </p:cNvSpPr>
          <p:nvPr>
            <p:ph type="body" sz="half" idx="2"/>
          </p:nvPr>
        </p:nvSpPr>
        <p:spPr>
          <a:xfrm>
            <a:off x="150812" y="1324947"/>
            <a:ext cx="5943600" cy="5533053"/>
          </a:xfrm>
        </p:spPr>
        <p:txBody>
          <a:bodyPr>
            <a:noAutofit/>
          </a:bodyPr>
          <a:lstStyle/>
          <a:p>
            <a:r>
              <a:rPr lang="es-ES" sz="2400" dirty="0"/>
              <a:t>La organización carece de cualquier tipo de política o procedimiento para garantizar que se realicen evaluaciones de riesgo de oxígeno en el hogar.</a:t>
            </a:r>
          </a:p>
          <a:p>
            <a:r>
              <a:rPr lang="es-ES" sz="2400" dirty="0"/>
              <a:t>Debido a que ninguno de los expedientes revisados contiene las evaluaciones de riesgos (como podría esperarse, dada la falta de una política), esto sugiere un problema de gran amplitud (generalizado)</a:t>
            </a:r>
          </a:p>
          <a:p>
            <a:r>
              <a:rPr lang="es-ES" sz="2400" dirty="0"/>
              <a:t>El hecho de no evaluar los riesgos en el hogar para los pacientes que reciben tratamiento con oxígeno representa un alto riesgo de daño para los pacientes, visitantes y otras personas en el hogar o en sus alrededores (categoría – “alto”)</a:t>
            </a:r>
          </a:p>
          <a:p>
            <a:pPr marL="0" indent="0">
              <a:buNone/>
            </a:pPr>
            <a:endParaRPr lang="en-US" sz="2400" dirty="0"/>
          </a:p>
        </p:txBody>
      </p:sp>
      <p:pic>
        <p:nvPicPr>
          <p:cNvPr id="7" name="Content Placeholder 6"/>
          <p:cNvPicPr>
            <a:picLocks noGrp="1" noChangeAspect="1"/>
          </p:cNvPicPr>
          <p:nvPr>
            <p:ph idx="1"/>
          </p:nvPr>
        </p:nvPicPr>
        <p:blipFill>
          <a:blip r:embed="rId8"/>
          <a:stretch>
            <a:fillRect/>
          </a:stretch>
        </p:blipFill>
        <p:spPr>
          <a:xfrm>
            <a:off x="5865812" y="1752600"/>
            <a:ext cx="6172200" cy="3916974"/>
          </a:xfrm>
          <a:prstGeom prst="rect">
            <a:avLst/>
          </a:prstGeom>
        </p:spPr>
      </p:pic>
    </p:spTree>
    <p:extLst>
      <p:ext uri="{BB962C8B-B14F-4D97-AF65-F5344CB8AC3E}">
        <p14:creationId xmlns:p14="http://schemas.microsoft.com/office/powerpoint/2010/main" val="358204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46959211"/>
              </p:ext>
            </p:extLst>
          </p:nvPr>
        </p:nvGraphicFramePr>
        <p:xfrm>
          <a:off x="150812" y="311033"/>
          <a:ext cx="5867400" cy="1212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56612" y="477424"/>
            <a:ext cx="2590800" cy="880184"/>
          </a:xfrm>
        </p:spPr>
        <p:txBody>
          <a:bodyPr>
            <a:noAutofit/>
          </a:bodyPr>
          <a:lstStyle/>
          <a:p>
            <a:r>
              <a:rPr lang="en-US" dirty="0" err="1" smtClean="0"/>
              <a:t>Ambulatorio</a:t>
            </a:r>
            <a:r>
              <a:rPr lang="en-US" dirty="0" smtClean="0"/>
              <a:t/>
            </a:r>
            <a:br>
              <a:rPr lang="en-US" dirty="0" smtClean="0"/>
            </a:br>
            <a:r>
              <a:rPr lang="en-US" sz="2400" dirty="0" smtClean="0"/>
              <a:t>PC 03.01.03, EP1</a:t>
            </a:r>
            <a:endParaRPr lang="en-US" sz="2400" dirty="0"/>
          </a:p>
        </p:txBody>
      </p:sp>
      <p:sp>
        <p:nvSpPr>
          <p:cNvPr id="5" name="Content Placeholder 4"/>
          <p:cNvSpPr>
            <a:spLocks noGrp="1"/>
          </p:cNvSpPr>
          <p:nvPr>
            <p:ph type="body" sz="half" idx="2"/>
          </p:nvPr>
        </p:nvSpPr>
        <p:spPr>
          <a:xfrm>
            <a:off x="150812" y="1905000"/>
            <a:ext cx="5943600" cy="4836367"/>
          </a:xfrm>
        </p:spPr>
        <p:txBody>
          <a:bodyPr>
            <a:noAutofit/>
          </a:bodyPr>
          <a:lstStyle/>
          <a:p>
            <a:r>
              <a:rPr lang="es-ES" sz="2800" dirty="0"/>
              <a:t>En 2 de 5 expedientes de pacientes revisados la documentación de la evaluación pre anestesia del Anestesiólogo estaba incompleta</a:t>
            </a:r>
            <a:r>
              <a:rPr lang="es-ES" sz="2800" dirty="0" smtClean="0"/>
              <a:t>.</a:t>
            </a:r>
          </a:p>
          <a:p>
            <a:r>
              <a:rPr lang="es-ES" sz="2800" dirty="0" smtClean="0"/>
              <a:t> </a:t>
            </a:r>
            <a:r>
              <a:rPr lang="es-ES" sz="2800" dirty="0"/>
              <a:t>La revisión de los expedientes clínicos de pacientes de anestesia general reflejó que la evaluación de la vía aérea </a:t>
            </a:r>
            <a:r>
              <a:rPr lang="es-ES" sz="2800" dirty="0" err="1"/>
              <a:t>Mallampati</a:t>
            </a:r>
            <a:r>
              <a:rPr lang="es-ES" sz="2800" dirty="0"/>
              <a:t> estaba en blanco, Clasificación ASA – en blanco, Examen del corazón y pulmones – en blanco.</a:t>
            </a:r>
            <a:endParaRPr lang="en-US" sz="2800" dirty="0"/>
          </a:p>
        </p:txBody>
      </p:sp>
      <p:pic>
        <p:nvPicPr>
          <p:cNvPr id="9" name="Content Placeholder 8"/>
          <p:cNvPicPr>
            <a:picLocks noGrp="1" noChangeAspect="1"/>
          </p:cNvPicPr>
          <p:nvPr>
            <p:ph idx="1"/>
          </p:nvPr>
        </p:nvPicPr>
        <p:blipFill>
          <a:blip r:embed="rId8"/>
          <a:stretch>
            <a:fillRect/>
          </a:stretch>
        </p:blipFill>
        <p:spPr>
          <a:xfrm>
            <a:off x="5789612" y="1905000"/>
            <a:ext cx="6111948" cy="3769567"/>
          </a:xfrm>
          <a:prstGeom prst="rect">
            <a:avLst/>
          </a:prstGeom>
          <a:ln>
            <a:noFill/>
          </a:ln>
        </p:spPr>
      </p:pic>
    </p:spTree>
    <p:extLst>
      <p:ext uri="{BB962C8B-B14F-4D97-AF65-F5344CB8AC3E}">
        <p14:creationId xmlns:p14="http://schemas.microsoft.com/office/powerpoint/2010/main" val="258778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err="1" smtClean="0"/>
              <a:t>Objetivos</a:t>
            </a:r>
            <a:endParaRPr lang="en-US" dirty="0"/>
          </a:p>
        </p:txBody>
      </p:sp>
      <p:sp>
        <p:nvSpPr>
          <p:cNvPr id="14" name="Content Placeholder 2"/>
          <p:cNvSpPr>
            <a:spLocks noGrp="1"/>
          </p:cNvSpPr>
          <p:nvPr>
            <p:ph idx="1"/>
          </p:nvPr>
        </p:nvSpPr>
        <p:spPr/>
        <p:txBody>
          <a:bodyPr>
            <a:normAutofit/>
          </a:bodyPr>
          <a:lstStyle/>
          <a:p>
            <a:r>
              <a:rPr lang="en-US" sz="2800" dirty="0" err="1" smtClean="0"/>
              <a:t>Definir</a:t>
            </a:r>
            <a:r>
              <a:rPr lang="en-US" sz="2800" dirty="0" smtClean="0"/>
              <a:t> </a:t>
            </a:r>
            <a:r>
              <a:rPr lang="en-US" sz="2800" dirty="0" err="1" smtClean="0"/>
              <a:t>Matriz</a:t>
            </a:r>
            <a:r>
              <a:rPr lang="en-US" sz="2800" dirty="0" smtClean="0"/>
              <a:t> </a:t>
            </a:r>
            <a:r>
              <a:rPr lang="en-US" sz="2800" dirty="0"/>
              <a:t>SAFER </a:t>
            </a:r>
            <a:r>
              <a:rPr lang="en-US" sz="2800" dirty="0"/>
              <a:t>(Survey Analysis for Evaluating Risk )</a:t>
            </a:r>
            <a:endParaRPr lang="en-US" sz="2800" dirty="0" smtClean="0"/>
          </a:p>
          <a:p>
            <a:r>
              <a:rPr lang="en-US" sz="2800" dirty="0" err="1" smtClean="0"/>
              <a:t>Mencionar</a:t>
            </a:r>
            <a:r>
              <a:rPr lang="en-US" sz="2800" dirty="0" smtClean="0"/>
              <a:t> </a:t>
            </a:r>
            <a:r>
              <a:rPr lang="en-US" sz="2800" dirty="0" err="1"/>
              <a:t>los</a:t>
            </a:r>
            <a:r>
              <a:rPr lang="en-US" sz="2800" dirty="0"/>
              <a:t> </a:t>
            </a:r>
            <a:r>
              <a:rPr lang="en-US" sz="2800" dirty="0" err="1"/>
              <a:t>beneficios</a:t>
            </a:r>
            <a:r>
              <a:rPr lang="en-US" sz="2800" dirty="0"/>
              <a:t> de la </a:t>
            </a:r>
            <a:r>
              <a:rPr lang="en-US" sz="2800" dirty="0" err="1" smtClean="0"/>
              <a:t>Matriz</a:t>
            </a:r>
            <a:r>
              <a:rPr lang="en-US" sz="2800" dirty="0" smtClean="0"/>
              <a:t> SAFER</a:t>
            </a:r>
          </a:p>
          <a:p>
            <a:r>
              <a:rPr lang="en-US" sz="2800" dirty="0" err="1" smtClean="0"/>
              <a:t>Describir</a:t>
            </a:r>
            <a:r>
              <a:rPr lang="en-US" sz="2800" dirty="0" smtClean="0"/>
              <a:t> la </a:t>
            </a:r>
            <a:r>
              <a:rPr lang="en-US" sz="2800" dirty="0" err="1" smtClean="0"/>
              <a:t>Matriz</a:t>
            </a:r>
            <a:r>
              <a:rPr lang="en-US" sz="2800" dirty="0" smtClean="0"/>
              <a:t> SAFER de </a:t>
            </a:r>
            <a:r>
              <a:rPr lang="en-US" sz="2800" dirty="0"/>
              <a:t>la </a:t>
            </a:r>
            <a:r>
              <a:rPr lang="en-US" sz="2800" dirty="0" err="1"/>
              <a:t>Comisión</a:t>
            </a:r>
            <a:r>
              <a:rPr lang="en-US" sz="2800" dirty="0"/>
              <a:t> </a:t>
            </a:r>
            <a:r>
              <a:rPr lang="en-US" sz="2800" dirty="0" err="1" smtClean="0"/>
              <a:t>Conjunta</a:t>
            </a:r>
            <a:endParaRPr lang="en-US" sz="2800" dirty="0"/>
          </a:p>
          <a:p>
            <a:r>
              <a:rPr lang="en-US" sz="2800" dirty="0" err="1" smtClean="0"/>
              <a:t>Reconocer</a:t>
            </a:r>
            <a:r>
              <a:rPr lang="en-US" sz="2800" dirty="0" smtClean="0"/>
              <a:t> </a:t>
            </a:r>
            <a:r>
              <a:rPr lang="en-US" sz="2800" dirty="0" err="1" smtClean="0"/>
              <a:t>como</a:t>
            </a:r>
            <a:r>
              <a:rPr lang="en-US" sz="2800" dirty="0" smtClean="0"/>
              <a:t> se </a:t>
            </a:r>
            <a:r>
              <a:rPr lang="en-US" sz="2800" dirty="0" err="1" smtClean="0"/>
              <a:t>determina</a:t>
            </a:r>
            <a:r>
              <a:rPr lang="en-US" sz="2800" dirty="0" smtClean="0"/>
              <a:t> el </a:t>
            </a:r>
            <a:r>
              <a:rPr lang="en-US" sz="2800" dirty="0" err="1" smtClean="0"/>
              <a:t>riesgo</a:t>
            </a:r>
            <a:r>
              <a:rPr lang="en-US" sz="2800" dirty="0" smtClean="0"/>
              <a:t> </a:t>
            </a:r>
            <a:r>
              <a:rPr lang="en-US" sz="2800" dirty="0" err="1" smtClean="0"/>
              <a:t>en</a:t>
            </a:r>
            <a:r>
              <a:rPr lang="en-US" sz="2800" dirty="0" smtClean="0"/>
              <a:t> la </a:t>
            </a:r>
            <a:r>
              <a:rPr lang="en-US" sz="2800" dirty="0" err="1" smtClean="0"/>
              <a:t>Matriz</a:t>
            </a:r>
            <a:r>
              <a:rPr lang="en-US" sz="2800" dirty="0" smtClean="0"/>
              <a:t> SAFER</a:t>
            </a:r>
          </a:p>
          <a:p>
            <a:r>
              <a:rPr lang="en-US" sz="2800" dirty="0" err="1" smtClean="0"/>
              <a:t>Describir</a:t>
            </a:r>
            <a:r>
              <a:rPr lang="en-US" sz="2800" dirty="0" smtClean="0"/>
              <a:t> </a:t>
            </a:r>
            <a:r>
              <a:rPr lang="en-US" sz="2800" dirty="0" err="1" smtClean="0"/>
              <a:t>los</a:t>
            </a:r>
            <a:r>
              <a:rPr lang="en-US" sz="2800" dirty="0" smtClean="0"/>
              <a:t> </a:t>
            </a:r>
            <a:r>
              <a:rPr lang="en-US" sz="2800" dirty="0" err="1" smtClean="0"/>
              <a:t>elementos</a:t>
            </a:r>
            <a:r>
              <a:rPr lang="en-US" sz="2800" dirty="0" smtClean="0"/>
              <a:t> </a:t>
            </a:r>
            <a:r>
              <a:rPr lang="en-US" sz="2800" dirty="0" err="1" smtClean="0"/>
              <a:t>requeridos</a:t>
            </a:r>
            <a:r>
              <a:rPr lang="en-US" sz="2800" dirty="0" smtClean="0"/>
              <a:t> para </a:t>
            </a:r>
            <a:r>
              <a:rPr lang="en-US" sz="2800" dirty="0" err="1" smtClean="0"/>
              <a:t>contestar</a:t>
            </a:r>
            <a:r>
              <a:rPr lang="en-US" sz="2800" dirty="0" smtClean="0"/>
              <a:t> el </a:t>
            </a:r>
            <a:r>
              <a:rPr lang="en-US" sz="2800" dirty="0" err="1" smtClean="0"/>
              <a:t>informe</a:t>
            </a:r>
            <a:r>
              <a:rPr lang="en-US" sz="2800" dirty="0" smtClean="0"/>
              <a:t> con la </a:t>
            </a:r>
            <a:r>
              <a:rPr lang="en-US" sz="2800" dirty="0" err="1" smtClean="0"/>
              <a:t>Matriz</a:t>
            </a:r>
            <a:r>
              <a:rPr lang="en-US" sz="2800" dirty="0" smtClean="0"/>
              <a:t> SAFER</a:t>
            </a:r>
            <a:endParaRPr lang="en-US" sz="2800"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59492349"/>
              </p:ext>
            </p:extLst>
          </p:nvPr>
        </p:nvGraphicFramePr>
        <p:xfrm>
          <a:off x="303212" y="234832"/>
          <a:ext cx="5410200" cy="679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075612" y="497540"/>
            <a:ext cx="2590800" cy="493059"/>
          </a:xfrm>
        </p:spPr>
        <p:txBody>
          <a:bodyPr>
            <a:noAutofit/>
          </a:bodyPr>
          <a:lstStyle/>
          <a:p>
            <a:r>
              <a:rPr lang="en-US" dirty="0" err="1" smtClean="0"/>
              <a:t>Ambulatorio</a:t>
            </a:r>
            <a:endParaRPr lang="en-US" dirty="0"/>
          </a:p>
        </p:txBody>
      </p:sp>
      <p:sp>
        <p:nvSpPr>
          <p:cNvPr id="5" name="Content Placeholder 4"/>
          <p:cNvSpPr>
            <a:spLocks noGrp="1"/>
          </p:cNvSpPr>
          <p:nvPr>
            <p:ph type="body" sz="half" idx="2"/>
          </p:nvPr>
        </p:nvSpPr>
        <p:spPr>
          <a:xfrm>
            <a:off x="150812" y="990600"/>
            <a:ext cx="6629400" cy="5712789"/>
          </a:xfrm>
        </p:spPr>
        <p:txBody>
          <a:bodyPr>
            <a:noAutofit/>
          </a:bodyPr>
          <a:lstStyle/>
          <a:p>
            <a:r>
              <a:rPr lang="es-ES" sz="2400" dirty="0"/>
              <a:t>Los pacientes deben ser examinados antes de la operación para asegurarse de que es seguro administrarles anestesia durante el procedimiento. Para 2 pacientes, la documentación de la evaluación de anestesia estaba incompleta. Si bien este es un patrón y representa una variación en el desempeño, es poco probable que se trate de un problema generalizado; por lo tanto, "patrón" en el alcance.</a:t>
            </a:r>
          </a:p>
          <a:p>
            <a:r>
              <a:rPr lang="es-ES" sz="2400" dirty="0"/>
              <a:t>La anestesia general es un procedimiento de alto riesgo. Los componentes de evaluación de la pre sedación definidos por la organización aseguran que los pacientes de anestesia se evalúan de manera apropiada para detectar riesgos antes de la anestesia. Por esta razón, la probabilidad de causar daño es "alta".</a:t>
            </a:r>
          </a:p>
          <a:p>
            <a:pPr marL="0" indent="0">
              <a:buNone/>
            </a:pPr>
            <a:endParaRPr lang="en-US" sz="2400" dirty="0"/>
          </a:p>
        </p:txBody>
      </p:sp>
      <p:pic>
        <p:nvPicPr>
          <p:cNvPr id="9" name="Content Placeholder 8"/>
          <p:cNvPicPr>
            <a:picLocks noGrp="1" noChangeAspect="1"/>
          </p:cNvPicPr>
          <p:nvPr>
            <p:ph idx="1"/>
          </p:nvPr>
        </p:nvPicPr>
        <p:blipFill>
          <a:blip r:embed="rId8"/>
          <a:stretch>
            <a:fillRect/>
          </a:stretch>
        </p:blipFill>
        <p:spPr>
          <a:xfrm>
            <a:off x="6323013" y="1930127"/>
            <a:ext cx="5715000" cy="3937273"/>
          </a:xfrm>
          <a:prstGeom prst="rect">
            <a:avLst/>
          </a:prstGeom>
        </p:spPr>
      </p:pic>
    </p:spTree>
    <p:extLst>
      <p:ext uri="{BB962C8B-B14F-4D97-AF65-F5344CB8AC3E}">
        <p14:creationId xmlns:p14="http://schemas.microsoft.com/office/powerpoint/2010/main" val="35658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8422310"/>
              </p:ext>
            </p:extLst>
          </p:nvPr>
        </p:nvGraphicFramePr>
        <p:xfrm>
          <a:off x="150812" y="311033"/>
          <a:ext cx="6629400" cy="90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151812" y="311033"/>
            <a:ext cx="3581400" cy="993990"/>
          </a:xfrm>
        </p:spPr>
        <p:txBody>
          <a:bodyPr>
            <a:noAutofit/>
          </a:bodyPr>
          <a:lstStyle/>
          <a:p>
            <a:r>
              <a:rPr lang="en-US" dirty="0" smtClean="0"/>
              <a:t>Hospital</a:t>
            </a:r>
            <a:br>
              <a:rPr lang="en-US" dirty="0" smtClean="0"/>
            </a:br>
            <a:r>
              <a:rPr lang="en-US" sz="2800" dirty="0" smtClean="0"/>
              <a:t>EC 02.06.01, EP1</a:t>
            </a:r>
            <a:endParaRPr lang="en-US" sz="2800" dirty="0"/>
          </a:p>
        </p:txBody>
      </p:sp>
      <p:sp>
        <p:nvSpPr>
          <p:cNvPr id="5" name="Content Placeholder 4"/>
          <p:cNvSpPr>
            <a:spLocks noGrp="1"/>
          </p:cNvSpPr>
          <p:nvPr>
            <p:ph type="body" sz="half" idx="2"/>
          </p:nvPr>
        </p:nvSpPr>
        <p:spPr>
          <a:xfrm>
            <a:off x="150812" y="1447800"/>
            <a:ext cx="6685192" cy="5293567"/>
          </a:xfrm>
        </p:spPr>
        <p:txBody>
          <a:bodyPr>
            <a:noAutofit/>
          </a:bodyPr>
          <a:lstStyle/>
          <a:p>
            <a:r>
              <a:rPr lang="es-ES" sz="2800" dirty="0"/>
              <a:t>En 4 de 4 áreas de almacenamiento de oxígeno dentro del Departamento de Emergencias y Unidades Medicina y Cirugía, la mayoría de los cilindros de O2 ubicados en un rack de almacenamiento rotulado como lleno estaban, de hecho, vacíos.</a:t>
            </a:r>
            <a:endParaRPr lang="en-US" sz="2800" dirty="0"/>
          </a:p>
        </p:txBody>
      </p:sp>
      <p:pic>
        <p:nvPicPr>
          <p:cNvPr id="9" name="Content Placeholder 8"/>
          <p:cNvPicPr>
            <a:picLocks noGrp="1" noChangeAspect="1"/>
          </p:cNvPicPr>
          <p:nvPr>
            <p:ph idx="1"/>
          </p:nvPr>
        </p:nvPicPr>
        <p:blipFill>
          <a:blip r:embed="rId8"/>
          <a:stretch>
            <a:fillRect/>
          </a:stretch>
        </p:blipFill>
        <p:spPr>
          <a:xfrm>
            <a:off x="6465356" y="1905000"/>
            <a:ext cx="5436204" cy="3352799"/>
          </a:xfrm>
          <a:prstGeom prst="rect">
            <a:avLst/>
          </a:prstGeom>
          <a:ln>
            <a:noFill/>
          </a:ln>
        </p:spPr>
      </p:pic>
    </p:spTree>
    <p:extLst>
      <p:ext uri="{BB962C8B-B14F-4D97-AF65-F5344CB8AC3E}">
        <p14:creationId xmlns:p14="http://schemas.microsoft.com/office/powerpoint/2010/main" val="21581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59492349"/>
              </p:ext>
            </p:extLst>
          </p:nvPr>
        </p:nvGraphicFramePr>
        <p:xfrm>
          <a:off x="303212" y="234832"/>
          <a:ext cx="5410200" cy="679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type="body" sz="half" idx="2"/>
          </p:nvPr>
        </p:nvSpPr>
        <p:spPr>
          <a:xfrm>
            <a:off x="150812" y="1146767"/>
            <a:ext cx="6553200" cy="5482634"/>
          </a:xfrm>
        </p:spPr>
        <p:txBody>
          <a:bodyPr>
            <a:noAutofit/>
          </a:bodyPr>
          <a:lstStyle/>
          <a:p>
            <a:r>
              <a:rPr lang="es-ES" sz="2400" dirty="0"/>
              <a:t>En múltiples unidades / departamentos se encontraron cilindros de oxígeno vacíos. </a:t>
            </a:r>
          </a:p>
          <a:p>
            <a:r>
              <a:rPr lang="es-ES" sz="2400" dirty="0"/>
              <a:t>Esto parece ser un problema "generalizado" en toda la organización. </a:t>
            </a:r>
          </a:p>
          <a:p>
            <a:r>
              <a:rPr lang="es-ES" sz="2400" dirty="0"/>
              <a:t>Debido a que estos cilindros se utilizan en el transporte de pacientes que requieren oxígeno, un cilindro vacío en un lugar donde se deben almacenar los cilindros llenos podría causar un daño directo a un paciente si se determina que el cilindro está vacío una vez que el paciente está en tránsito (entre dos lugares con oxígeno canalizado – de pared). Por esta razón, la probabilidad de causar daño es "</a:t>
            </a:r>
            <a:r>
              <a:rPr lang="es-ES" sz="2400" dirty="0" smtClean="0"/>
              <a:t>moderada“.</a:t>
            </a:r>
            <a:endParaRPr lang="es-ES" sz="2400" dirty="0"/>
          </a:p>
        </p:txBody>
      </p:sp>
      <p:pic>
        <p:nvPicPr>
          <p:cNvPr id="4" name="Content Placeholder 3"/>
          <p:cNvPicPr>
            <a:picLocks noGrp="1" noChangeAspect="1"/>
          </p:cNvPicPr>
          <p:nvPr>
            <p:ph idx="1"/>
          </p:nvPr>
        </p:nvPicPr>
        <p:blipFill>
          <a:blip r:embed="rId8"/>
          <a:stretch>
            <a:fillRect/>
          </a:stretch>
        </p:blipFill>
        <p:spPr>
          <a:xfrm>
            <a:off x="6238911" y="1905000"/>
            <a:ext cx="5799102" cy="3733800"/>
          </a:xfrm>
          <a:prstGeom prst="rect">
            <a:avLst/>
          </a:prstGeom>
        </p:spPr>
      </p:pic>
      <p:sp>
        <p:nvSpPr>
          <p:cNvPr id="7" name="Title 1"/>
          <p:cNvSpPr txBox="1">
            <a:spLocks/>
          </p:cNvSpPr>
          <p:nvPr/>
        </p:nvSpPr>
        <p:spPr>
          <a:xfrm>
            <a:off x="8228012" y="417404"/>
            <a:ext cx="1905000" cy="7293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dirty="0" smtClean="0"/>
              <a:t>Hospital</a:t>
            </a:r>
            <a:endParaRPr lang="en-US" sz="2800" dirty="0"/>
          </a:p>
        </p:txBody>
      </p:sp>
    </p:spTree>
    <p:extLst>
      <p:ext uri="{BB962C8B-B14F-4D97-AF65-F5344CB8AC3E}">
        <p14:creationId xmlns:p14="http://schemas.microsoft.com/office/powerpoint/2010/main" val="21744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522414" y="533400"/>
            <a:ext cx="9601200" cy="914400"/>
          </a:xfrm>
        </p:spPr>
        <p:txBody>
          <a:bodyPr/>
          <a:lstStyle/>
          <a:p>
            <a:r>
              <a:rPr lang="en-US" dirty="0" err="1" smtClean="0"/>
              <a:t>Requisitos</a:t>
            </a:r>
            <a:r>
              <a:rPr lang="en-US" dirty="0" smtClean="0"/>
              <a:t> para </a:t>
            </a:r>
            <a:r>
              <a:rPr lang="en-US" dirty="0" err="1"/>
              <a:t>M</a:t>
            </a:r>
            <a:r>
              <a:rPr lang="en-US" dirty="0" err="1" smtClean="0"/>
              <a:t>ejoramiento</a:t>
            </a:r>
            <a:r>
              <a:rPr lang="en-US" dirty="0" smtClean="0"/>
              <a:t> (RFI’s)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47538901"/>
              </p:ext>
            </p:extLst>
          </p:nvPr>
        </p:nvGraphicFramePr>
        <p:xfrm>
          <a:off x="1293812" y="1828800"/>
          <a:ext cx="9982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54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803008921"/>
              </p:ext>
            </p:extLst>
          </p:nvPr>
        </p:nvGraphicFramePr>
        <p:xfrm>
          <a:off x="2513012" y="304800"/>
          <a:ext cx="7162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Grp="1" noChangeAspect="1"/>
          </p:cNvPicPr>
          <p:nvPr>
            <p:ph sz="half" idx="1"/>
          </p:nvPr>
        </p:nvPicPr>
        <p:blipFill>
          <a:blip r:embed="rId8"/>
          <a:stretch>
            <a:fillRect/>
          </a:stretch>
        </p:blipFill>
        <p:spPr>
          <a:xfrm>
            <a:off x="379412" y="1359158"/>
            <a:ext cx="5257800" cy="5064117"/>
          </a:xfrm>
          <a:prstGeom prst="rect">
            <a:avLst/>
          </a:prstGeom>
        </p:spPr>
      </p:pic>
      <p:pic>
        <p:nvPicPr>
          <p:cNvPr id="6" name="Content Placeholder 5"/>
          <p:cNvPicPr>
            <a:picLocks noGrp="1" noChangeAspect="1"/>
          </p:cNvPicPr>
          <p:nvPr>
            <p:ph sz="half" idx="2"/>
          </p:nvPr>
        </p:nvPicPr>
        <p:blipFill>
          <a:blip r:embed="rId9"/>
          <a:stretch>
            <a:fillRect/>
          </a:stretch>
        </p:blipFill>
        <p:spPr>
          <a:xfrm>
            <a:off x="5899598" y="1371599"/>
            <a:ext cx="6072435" cy="5051675"/>
          </a:xfrm>
          <a:prstGeom prst="rect">
            <a:avLst/>
          </a:prstGeom>
        </p:spPr>
      </p:pic>
    </p:spTree>
    <p:extLst>
      <p:ext uri="{BB962C8B-B14F-4D97-AF65-F5344CB8AC3E}">
        <p14:creationId xmlns:p14="http://schemas.microsoft.com/office/powerpoint/2010/main" val="304253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522412" y="304800"/>
            <a:ext cx="9601200" cy="838200"/>
          </a:xfrm>
        </p:spPr>
        <p:txBody>
          <a:bodyPr/>
          <a:lstStyle/>
          <a:p>
            <a:r>
              <a:rPr lang="en-US" dirty="0" err="1" smtClean="0"/>
              <a:t>Evidencia</a:t>
            </a:r>
            <a:r>
              <a:rPr lang="en-US" dirty="0" smtClean="0"/>
              <a:t> de </a:t>
            </a:r>
            <a:r>
              <a:rPr lang="en-US" dirty="0" err="1" smtClean="0"/>
              <a:t>cumplimiento</a:t>
            </a:r>
            <a:r>
              <a:rPr lang="en-US" dirty="0" smtClean="0"/>
              <a:t> con el </a:t>
            </a:r>
            <a:r>
              <a:rPr lang="en-US" dirty="0" err="1" smtClean="0"/>
              <a:t>estándar</a:t>
            </a:r>
            <a:r>
              <a:rPr lang="en-US" dirty="0" smtClean="0"/>
              <a:t> (ESC)</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72254356"/>
              </p:ext>
            </p:extLst>
          </p:nvPr>
        </p:nvGraphicFramePr>
        <p:xfrm>
          <a:off x="836612" y="1295400"/>
          <a:ext cx="10896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42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follow-Up activities</a:t>
            </a:r>
            <a:endParaRPr lang="en-US" dirty="0"/>
          </a:p>
        </p:txBody>
      </p:sp>
      <p:pic>
        <p:nvPicPr>
          <p:cNvPr id="3" name="Picture 2"/>
          <p:cNvPicPr>
            <a:picLocks noChangeAspect="1"/>
          </p:cNvPicPr>
          <p:nvPr/>
        </p:nvPicPr>
        <p:blipFill>
          <a:blip r:embed="rId3"/>
          <a:stretch>
            <a:fillRect/>
          </a:stretch>
        </p:blipFill>
        <p:spPr>
          <a:xfrm>
            <a:off x="1140982" y="85054"/>
            <a:ext cx="9906859" cy="6687892"/>
          </a:xfrm>
          <a:prstGeom prst="rect">
            <a:avLst/>
          </a:prstGeom>
        </p:spPr>
      </p:pic>
    </p:spTree>
    <p:extLst>
      <p:ext uri="{BB962C8B-B14F-4D97-AF65-F5344CB8AC3E}">
        <p14:creationId xmlns:p14="http://schemas.microsoft.com/office/powerpoint/2010/main" val="280522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81000"/>
            <a:ext cx="9601200" cy="685800"/>
          </a:xfrm>
        </p:spPr>
        <p:txBody>
          <a:bodyPr/>
          <a:lstStyle/>
          <a:p>
            <a:r>
              <a:rPr lang="en-US" dirty="0" err="1" smtClean="0"/>
              <a:t>Informe</a:t>
            </a:r>
            <a:r>
              <a:rPr lang="en-US" dirty="0" smtClean="0"/>
              <a:t> de ESC</a:t>
            </a:r>
            <a:endParaRPr lang="en-US" dirty="0"/>
          </a:p>
        </p:txBody>
      </p:sp>
      <p:pic>
        <p:nvPicPr>
          <p:cNvPr id="4" name="Content Placeholder 3"/>
          <p:cNvPicPr>
            <a:picLocks noGrp="1" noChangeAspect="1"/>
          </p:cNvPicPr>
          <p:nvPr>
            <p:ph idx="1"/>
          </p:nvPr>
        </p:nvPicPr>
        <p:blipFill>
          <a:blip r:embed="rId3"/>
          <a:stretch>
            <a:fillRect/>
          </a:stretch>
        </p:blipFill>
        <p:spPr>
          <a:xfrm>
            <a:off x="1520826" y="1371600"/>
            <a:ext cx="9601200" cy="2201357"/>
          </a:xfrm>
          <a:prstGeom prst="rect">
            <a:avLst/>
          </a:prstGeom>
        </p:spPr>
      </p:pic>
      <p:graphicFrame>
        <p:nvGraphicFramePr>
          <p:cNvPr id="6" name="Diagram 5"/>
          <p:cNvGraphicFramePr/>
          <p:nvPr>
            <p:extLst>
              <p:ext uri="{D42A27DB-BD31-4B8C-83A1-F6EECF244321}">
                <p14:modId xmlns:p14="http://schemas.microsoft.com/office/powerpoint/2010/main" val="102229532"/>
              </p:ext>
            </p:extLst>
          </p:nvPr>
        </p:nvGraphicFramePr>
        <p:xfrm>
          <a:off x="1370012" y="4267200"/>
          <a:ext cx="9983786" cy="954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721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81000"/>
            <a:ext cx="9601200" cy="685800"/>
          </a:xfrm>
        </p:spPr>
        <p:txBody>
          <a:bodyPr/>
          <a:lstStyle/>
          <a:p>
            <a:r>
              <a:rPr lang="en-US" dirty="0" err="1" smtClean="0"/>
              <a:t>Informe</a:t>
            </a:r>
            <a:r>
              <a:rPr lang="en-US" dirty="0" smtClean="0"/>
              <a:t> de ESC</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559936" y="628649"/>
            <a:ext cx="11068952" cy="5600701"/>
          </a:xfrm>
          <a:prstGeom prst="rect">
            <a:avLst/>
          </a:prstGeom>
        </p:spPr>
      </p:pic>
    </p:spTree>
    <p:extLst>
      <p:ext uri="{BB962C8B-B14F-4D97-AF65-F5344CB8AC3E}">
        <p14:creationId xmlns:p14="http://schemas.microsoft.com/office/powerpoint/2010/main" val="11606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284412" y="228600"/>
            <a:ext cx="7813431" cy="6553200"/>
          </a:xfrm>
          <a:prstGeom prst="rect">
            <a:avLst/>
          </a:prstGeom>
        </p:spPr>
      </p:pic>
    </p:spTree>
    <p:extLst>
      <p:ext uri="{BB962C8B-B14F-4D97-AF65-F5344CB8AC3E}">
        <p14:creationId xmlns:p14="http://schemas.microsoft.com/office/powerpoint/2010/main" val="388009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381000"/>
            <a:ext cx="9601200" cy="609600"/>
          </a:xfrm>
        </p:spPr>
        <p:txBody>
          <a:bodyPr/>
          <a:lstStyle/>
          <a:p>
            <a:r>
              <a:rPr lang="en-US" dirty="0" err="1"/>
              <a:t>Comisión</a:t>
            </a:r>
            <a:r>
              <a:rPr lang="en-US" dirty="0"/>
              <a:t> </a:t>
            </a:r>
            <a:r>
              <a:rPr lang="en-US" dirty="0" err="1"/>
              <a:t>Conjunta</a:t>
            </a:r>
            <a:r>
              <a:rPr lang="en-US" dirty="0"/>
              <a:t> – Project REFRESH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48780661"/>
              </p:ext>
            </p:extLst>
          </p:nvPr>
        </p:nvGraphicFramePr>
        <p:xfrm>
          <a:off x="989012" y="1143000"/>
          <a:ext cx="10744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65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598612" y="1600200"/>
            <a:ext cx="8458200" cy="5132234"/>
          </a:xfrm>
          <a:prstGeom prst="rect">
            <a:avLst/>
          </a:prstGeom>
        </p:spPr>
      </p:pic>
      <p:graphicFrame>
        <p:nvGraphicFramePr>
          <p:cNvPr id="4" name="Diagram 3"/>
          <p:cNvGraphicFramePr/>
          <p:nvPr>
            <p:extLst>
              <p:ext uri="{D42A27DB-BD31-4B8C-83A1-F6EECF244321}">
                <p14:modId xmlns:p14="http://schemas.microsoft.com/office/powerpoint/2010/main" val="789241432"/>
              </p:ext>
            </p:extLst>
          </p:nvPr>
        </p:nvGraphicFramePr>
        <p:xfrm>
          <a:off x="1217612" y="533400"/>
          <a:ext cx="10058400"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211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0527763"/>
              </p:ext>
            </p:extLst>
          </p:nvPr>
        </p:nvGraphicFramePr>
        <p:xfrm>
          <a:off x="1217612" y="533400"/>
          <a:ext cx="100584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2"/>
          <p:cNvSpPr>
            <a:spLocks noGrp="1"/>
          </p:cNvSpPr>
          <p:nvPr>
            <p:ph idx="1"/>
          </p:nvPr>
        </p:nvSpPr>
        <p:spPr>
          <a:xfrm>
            <a:off x="1217612" y="1828800"/>
            <a:ext cx="10058400" cy="4648200"/>
          </a:xfrm>
        </p:spPr>
        <p:txBody>
          <a:bodyPr>
            <a:noAutofit/>
          </a:bodyPr>
          <a:lstStyle/>
          <a:p>
            <a:r>
              <a:rPr lang="es-ES" sz="2400" dirty="0"/>
              <a:t>La medida del éxito del cambio está en su sostenibilidad dentro de las organizaciones.  El éxito y la sostenibilidad están altamente influenciados por el apoyo del liderazgo de alto nivel.  </a:t>
            </a:r>
          </a:p>
          <a:p>
            <a:r>
              <a:rPr lang="es-ES" sz="2400" dirty="0"/>
              <a:t>La Comisión Conjunta requiere la participación del liderazgo para los hallazgos de alto riesgo. </a:t>
            </a:r>
          </a:p>
          <a:p>
            <a:r>
              <a:rPr lang="es-ES" sz="2400" dirty="0"/>
              <a:t>Los tipos de participación del liderazgo pueden incluir, pero no se limitan a: proveer recursos (personal, dinero, </a:t>
            </a:r>
            <a:r>
              <a:rPr lang="es-ES" sz="2400" dirty="0" err="1"/>
              <a:t>expertise</a:t>
            </a:r>
            <a:r>
              <a:rPr lang="es-ES" sz="2400" dirty="0"/>
              <a:t> – habilidades), servir como campeón para el cambio, participación directa en los equipos de trabajo, motivar a los empleados, comunicación y reporte, supervisión directa del cambio, entre otros.</a:t>
            </a:r>
          </a:p>
          <a:p>
            <a:r>
              <a:rPr lang="es-ES" sz="2400" dirty="0"/>
              <a:t>El plan debe ser desarrollado al momento de someter el informe a los 60 días de la visita. </a:t>
            </a:r>
            <a:endParaRPr lang="en-US" sz="2400" dirty="0"/>
          </a:p>
        </p:txBody>
      </p:sp>
    </p:spTree>
    <p:extLst>
      <p:ext uri="{BB962C8B-B14F-4D97-AF65-F5344CB8AC3E}">
        <p14:creationId xmlns:p14="http://schemas.microsoft.com/office/powerpoint/2010/main" val="133681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24728114"/>
              </p:ext>
            </p:extLst>
          </p:nvPr>
        </p:nvGraphicFramePr>
        <p:xfrm>
          <a:off x="1217612" y="381000"/>
          <a:ext cx="100584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idx="1"/>
          </p:nvPr>
        </p:nvSpPr>
        <p:spPr>
          <a:xfrm>
            <a:off x="455612" y="1371600"/>
            <a:ext cx="11353800" cy="5334000"/>
          </a:xfrm>
          <a:ln w="28575">
            <a:solidFill>
              <a:schemeClr val="tx2">
                <a:lumMod val="75000"/>
              </a:schemeClr>
            </a:solidFill>
          </a:ln>
        </p:spPr>
        <p:txBody>
          <a:bodyPr>
            <a:normAutofit fontScale="70000" lnSpcReduction="20000"/>
          </a:bodyPr>
          <a:lstStyle/>
          <a:p>
            <a:pPr marL="0" indent="0">
              <a:buNone/>
            </a:pPr>
            <a:r>
              <a:rPr lang="en-US" sz="2800" b="1" dirty="0">
                <a:solidFill>
                  <a:srgbClr val="000000"/>
                </a:solidFill>
                <a:latin typeface="Calibri" panose="020F0502020204030204" pitchFamily="34" charset="0"/>
              </a:rPr>
              <a:t>Leadership Involvement </a:t>
            </a:r>
            <a:endParaRPr lang="en-US" sz="2800" dirty="0">
              <a:solidFill>
                <a:srgbClr val="000000"/>
              </a:solidFill>
              <a:latin typeface="Calibri" panose="020F0502020204030204" pitchFamily="34" charset="0"/>
            </a:endParaRPr>
          </a:p>
          <a:p>
            <a:pPr marL="0" indent="0">
              <a:buNone/>
            </a:pPr>
            <a:r>
              <a:rPr lang="en-US" sz="2300" dirty="0">
                <a:solidFill>
                  <a:srgbClr val="000000"/>
                </a:solidFill>
                <a:latin typeface="Calibri" panose="020F0502020204030204" pitchFamily="34" charset="0"/>
              </a:rPr>
              <a:t>Success and sustainability are highly influenced by support from the top level of leadership in the organization. In order to ensure this leadership commitment occurs, details surrounding leadership involvement for higher risk findings is required. Types of leadership involvement may include, but are not limited to: providing resources (e.g., staff, money, expertise), serving as a champion for the change, direct participation on teams, motivating employees, establishing intervals for communication and/or reporting, direct oversight of change, etc.). </a:t>
            </a:r>
          </a:p>
          <a:p>
            <a:pPr marL="0" indent="0">
              <a:spcAft>
                <a:spcPts val="300"/>
              </a:spcAft>
              <a:buNone/>
            </a:pPr>
            <a:r>
              <a:rPr lang="en-US" sz="2300" b="1" dirty="0">
                <a:solidFill>
                  <a:srgbClr val="000000"/>
                </a:solidFill>
                <a:latin typeface="Calibri" panose="020F0502020204030204" pitchFamily="34" charset="0"/>
              </a:rPr>
              <a:t>Which member(s) of leadership have been involved in the corrective action and are maintaining ongoing involvement with this change? (select one or more) </a:t>
            </a:r>
            <a:endParaRPr lang="en-US" sz="2300" b="1" dirty="0" smtClean="0">
              <a:solidFill>
                <a:srgbClr val="000000"/>
              </a:solidFill>
              <a:latin typeface="Calibri" panose="020F0502020204030204" pitchFamily="34" charset="0"/>
            </a:endParaRPr>
          </a:p>
          <a:p>
            <a:pPr marL="233363" indent="0">
              <a:lnSpc>
                <a:spcPct val="120000"/>
              </a:lnSpc>
              <a:spcBef>
                <a:spcPts val="0"/>
              </a:spcBef>
              <a:buNone/>
            </a:pPr>
            <a:r>
              <a:rPr lang="en-US" dirty="0">
                <a:solidFill>
                  <a:srgbClr val="000000"/>
                </a:solidFill>
                <a:latin typeface="Segoe UI Symbol" panose="020B0502040204020203" pitchFamily="34" charset="0"/>
              </a:rPr>
              <a:t>☐ </a:t>
            </a:r>
            <a:r>
              <a:rPr lang="en-US" dirty="0">
                <a:solidFill>
                  <a:srgbClr val="000000"/>
                </a:solidFill>
                <a:latin typeface="Calibri" panose="020F0502020204030204" pitchFamily="34" charset="0"/>
              </a:rPr>
              <a:t>President </a:t>
            </a:r>
          </a:p>
          <a:p>
            <a:pPr marL="233363" indent="0">
              <a:lnSpc>
                <a:spcPct val="120000"/>
              </a:lnSpc>
              <a:spcBef>
                <a:spcPts val="0"/>
              </a:spcBef>
              <a:buNone/>
            </a:pPr>
            <a:r>
              <a:rPr lang="en-US" dirty="0">
                <a:solidFill>
                  <a:srgbClr val="000000"/>
                </a:solidFill>
                <a:latin typeface="Calibri" panose="020F0502020204030204" pitchFamily="34" charset="0"/>
              </a:rPr>
              <a:t>☐ Chief Executive Officer </a:t>
            </a:r>
          </a:p>
          <a:p>
            <a:pPr marL="233363" indent="0">
              <a:lnSpc>
                <a:spcPct val="120000"/>
              </a:lnSpc>
              <a:spcBef>
                <a:spcPts val="0"/>
              </a:spcBef>
              <a:buNone/>
            </a:pPr>
            <a:r>
              <a:rPr lang="en-US" dirty="0">
                <a:solidFill>
                  <a:srgbClr val="000000"/>
                </a:solidFill>
                <a:latin typeface="Calibri" panose="020F0502020204030204" pitchFamily="34" charset="0"/>
              </a:rPr>
              <a:t>☐ Vice President </a:t>
            </a:r>
          </a:p>
          <a:p>
            <a:pPr marL="233363" indent="0">
              <a:lnSpc>
                <a:spcPct val="120000"/>
              </a:lnSpc>
              <a:spcBef>
                <a:spcPts val="0"/>
              </a:spcBef>
              <a:buNone/>
            </a:pPr>
            <a:r>
              <a:rPr lang="en-US" dirty="0">
                <a:solidFill>
                  <a:srgbClr val="000000"/>
                </a:solidFill>
                <a:latin typeface="Calibri" panose="020F0502020204030204" pitchFamily="34" charset="0"/>
              </a:rPr>
              <a:t>☐ Chief Quality Officer </a:t>
            </a:r>
          </a:p>
          <a:p>
            <a:pPr marL="233363" indent="0">
              <a:lnSpc>
                <a:spcPct val="120000"/>
              </a:lnSpc>
              <a:spcBef>
                <a:spcPts val="0"/>
              </a:spcBef>
              <a:buNone/>
            </a:pPr>
            <a:r>
              <a:rPr lang="en-US" dirty="0">
                <a:solidFill>
                  <a:srgbClr val="000000"/>
                </a:solidFill>
                <a:latin typeface="Calibri" panose="020F0502020204030204" pitchFamily="34" charset="0"/>
              </a:rPr>
              <a:t>☐ Chief Medical Officer </a:t>
            </a:r>
          </a:p>
          <a:p>
            <a:pPr marL="233363" indent="0">
              <a:lnSpc>
                <a:spcPct val="120000"/>
              </a:lnSpc>
              <a:spcBef>
                <a:spcPts val="0"/>
              </a:spcBef>
              <a:buNone/>
            </a:pPr>
            <a:r>
              <a:rPr lang="en-US" dirty="0">
                <a:solidFill>
                  <a:srgbClr val="000000"/>
                </a:solidFill>
                <a:latin typeface="Calibri" panose="020F0502020204030204" pitchFamily="34" charset="0"/>
              </a:rPr>
              <a:t>☐ Chief Nursing Officer </a:t>
            </a:r>
          </a:p>
          <a:p>
            <a:pPr marL="233363" indent="0">
              <a:lnSpc>
                <a:spcPct val="120000"/>
              </a:lnSpc>
              <a:spcBef>
                <a:spcPts val="0"/>
              </a:spcBef>
              <a:buNone/>
            </a:pPr>
            <a:r>
              <a:rPr lang="en-US" dirty="0">
                <a:solidFill>
                  <a:srgbClr val="000000"/>
                </a:solidFill>
                <a:latin typeface="Calibri" panose="020F0502020204030204" pitchFamily="34" charset="0"/>
              </a:rPr>
              <a:t>☐ Chief Operating Officer </a:t>
            </a:r>
          </a:p>
          <a:p>
            <a:pPr marL="233363" indent="0">
              <a:lnSpc>
                <a:spcPct val="120000"/>
              </a:lnSpc>
              <a:spcBef>
                <a:spcPts val="0"/>
              </a:spcBef>
              <a:buNone/>
            </a:pPr>
            <a:r>
              <a:rPr lang="en-US" dirty="0">
                <a:solidFill>
                  <a:srgbClr val="000000"/>
                </a:solidFill>
                <a:latin typeface="Calibri" panose="020F0502020204030204" pitchFamily="34" charset="0"/>
              </a:rPr>
              <a:t>☐ Medical Director </a:t>
            </a:r>
          </a:p>
          <a:p>
            <a:pPr marL="233363" indent="0">
              <a:lnSpc>
                <a:spcPct val="120000"/>
              </a:lnSpc>
              <a:spcBef>
                <a:spcPts val="0"/>
              </a:spcBef>
              <a:buNone/>
            </a:pPr>
            <a:r>
              <a:rPr lang="en-US" dirty="0">
                <a:solidFill>
                  <a:srgbClr val="000000"/>
                </a:solidFill>
                <a:latin typeface="Calibri" panose="020F0502020204030204" pitchFamily="34" charset="0"/>
              </a:rPr>
              <a:t>☐ Director of Nursing </a:t>
            </a:r>
          </a:p>
          <a:p>
            <a:pPr marL="233363" indent="0">
              <a:lnSpc>
                <a:spcPct val="120000"/>
              </a:lnSpc>
              <a:spcBef>
                <a:spcPts val="0"/>
              </a:spcBef>
              <a:buNone/>
            </a:pPr>
            <a:r>
              <a:rPr lang="en-US" dirty="0">
                <a:solidFill>
                  <a:srgbClr val="000000"/>
                </a:solidFill>
                <a:latin typeface="Calibri" panose="020F0502020204030204" pitchFamily="34" charset="0"/>
              </a:rPr>
              <a:t>☐ Facilities Director </a:t>
            </a:r>
          </a:p>
          <a:p>
            <a:pPr marL="233363" indent="0">
              <a:lnSpc>
                <a:spcPct val="120000"/>
              </a:lnSpc>
              <a:spcBef>
                <a:spcPts val="0"/>
              </a:spcBef>
              <a:buNone/>
            </a:pPr>
            <a:r>
              <a:rPr lang="en-US" dirty="0">
                <a:solidFill>
                  <a:srgbClr val="000000"/>
                </a:solidFill>
                <a:latin typeface="Calibri" panose="020F0502020204030204" pitchFamily="34" charset="0"/>
              </a:rPr>
              <a:t>☐ Director of Clinical Services </a:t>
            </a:r>
          </a:p>
          <a:p>
            <a:pPr marL="233363" indent="0">
              <a:lnSpc>
                <a:spcPct val="120000"/>
              </a:lnSpc>
              <a:spcBef>
                <a:spcPts val="0"/>
              </a:spcBef>
              <a:buNone/>
            </a:pPr>
            <a:r>
              <a:rPr lang="en-US" dirty="0">
                <a:solidFill>
                  <a:srgbClr val="000000"/>
                </a:solidFill>
                <a:latin typeface="Calibri" panose="020F0502020204030204" pitchFamily="34" charset="0"/>
              </a:rPr>
              <a:t>☐ Other </a:t>
            </a:r>
          </a:p>
          <a:p>
            <a:pPr marL="0" indent="0">
              <a:buNone/>
            </a:pPr>
            <a:r>
              <a:rPr lang="en-US" sz="2300" dirty="0">
                <a:solidFill>
                  <a:srgbClr val="000000"/>
                </a:solidFill>
                <a:latin typeface="Calibri" panose="020F0502020204030204" pitchFamily="34" charset="0"/>
              </a:rPr>
              <a:t>Please describe how the above leadership involvement is helping to sustain compliance with this Element of Performance in the future. Describe what actions were taken by senior leadership to correct the non-compliance and how they will ensure that compliance is sustained moving forward. </a:t>
            </a:r>
            <a:endParaRPr lang="en-US" sz="2300" b="1" dirty="0" smtClean="0">
              <a:solidFill>
                <a:srgbClr val="000000"/>
              </a:solidFill>
              <a:latin typeface="Calibri" panose="020F0502020204030204" pitchFamily="34" charset="0"/>
            </a:endParaRPr>
          </a:p>
        </p:txBody>
      </p:sp>
      <p:sp>
        <p:nvSpPr>
          <p:cNvPr id="3" name="Rectangle 2"/>
          <p:cNvSpPr/>
          <p:nvPr/>
        </p:nvSpPr>
        <p:spPr>
          <a:xfrm>
            <a:off x="1522412" y="5715000"/>
            <a:ext cx="15240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370012" y="1828800"/>
            <a:ext cx="9829800" cy="4191000"/>
          </a:xfrm>
        </p:spPr>
        <p:txBody>
          <a:bodyPr>
            <a:noAutofit/>
          </a:bodyPr>
          <a:lstStyle/>
          <a:p>
            <a:r>
              <a:rPr lang="es-ES" sz="2800" dirty="0" smtClean="0"/>
              <a:t>Hallazgos </a:t>
            </a:r>
            <a:r>
              <a:rPr lang="es-ES" sz="2800" dirty="0"/>
              <a:t>de mayor </a:t>
            </a:r>
            <a:r>
              <a:rPr lang="es-ES" sz="2800" dirty="0" smtClean="0"/>
              <a:t>riesgo - zonas </a:t>
            </a:r>
            <a:r>
              <a:rPr lang="es-ES" sz="2800" dirty="0"/>
              <a:t>anaranjadas y rojas oscuras de la Matriz </a:t>
            </a:r>
            <a:r>
              <a:rPr lang="es-ES" sz="2800" dirty="0" smtClean="0"/>
              <a:t>SAFER </a:t>
            </a:r>
            <a:endParaRPr lang="es-ES" sz="2800" dirty="0"/>
          </a:p>
          <a:p>
            <a:r>
              <a:rPr lang="es-PR" sz="2800" dirty="0"/>
              <a:t>Se enfoca en identificar y abordar las razones fundamentales que causaron el </a:t>
            </a:r>
            <a:r>
              <a:rPr lang="es-PR" sz="2800" dirty="0" smtClean="0"/>
              <a:t>problema</a:t>
            </a:r>
          </a:p>
          <a:p>
            <a:pPr marL="0" indent="0">
              <a:buNone/>
            </a:pPr>
            <a:r>
              <a:rPr lang="es-PR" sz="2800" dirty="0" smtClean="0"/>
              <a:t>       </a:t>
            </a:r>
            <a:r>
              <a:rPr lang="es-ES" sz="2800" dirty="0" smtClean="0"/>
              <a:t>¿Qué </a:t>
            </a:r>
            <a:r>
              <a:rPr lang="es-ES" sz="2800" dirty="0"/>
              <a:t>salió mal? ¿Por qué sucedió esto? ¿Qué proceso falló? ¿Cuál es la razón fundamental por la que esto salió mal</a:t>
            </a:r>
            <a:r>
              <a:rPr lang="es-ES" sz="2800" dirty="0" smtClean="0"/>
              <a:t>?</a:t>
            </a:r>
          </a:p>
          <a:p>
            <a:r>
              <a:rPr lang="es-ES" sz="2800" dirty="0"/>
              <a:t>Asegura que la acción correctiva no se limite a solucionar el </a:t>
            </a:r>
            <a:r>
              <a:rPr lang="es-ES" sz="2800" dirty="0" smtClean="0"/>
              <a:t>problema.</a:t>
            </a:r>
            <a:endParaRPr lang="en-US" sz="2800" dirty="0"/>
          </a:p>
        </p:txBody>
      </p:sp>
      <p:graphicFrame>
        <p:nvGraphicFramePr>
          <p:cNvPr id="4" name="Diagram 3"/>
          <p:cNvGraphicFramePr/>
          <p:nvPr>
            <p:extLst>
              <p:ext uri="{D42A27DB-BD31-4B8C-83A1-F6EECF244321}">
                <p14:modId xmlns:p14="http://schemas.microsoft.com/office/powerpoint/2010/main" val="419327492"/>
              </p:ext>
            </p:extLst>
          </p:nvPr>
        </p:nvGraphicFramePr>
        <p:xfrm>
          <a:off x="1217612" y="533400"/>
          <a:ext cx="100584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1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370012" y="2057400"/>
            <a:ext cx="10058400" cy="3886200"/>
          </a:xfrm>
        </p:spPr>
        <p:txBody>
          <a:bodyPr>
            <a:normAutofit/>
          </a:bodyPr>
          <a:lstStyle/>
          <a:p>
            <a:r>
              <a:rPr lang="es-ES" sz="2800" dirty="0" smtClean="0"/>
              <a:t>Los </a:t>
            </a:r>
            <a:r>
              <a:rPr lang="es-ES" sz="2800" dirty="0"/>
              <a:t>esfuerzos también se centran en prevenir futuras ocurrencias del problema de alto </a:t>
            </a:r>
            <a:r>
              <a:rPr lang="es-ES" sz="2800" dirty="0" smtClean="0"/>
              <a:t>riesgo.</a:t>
            </a:r>
          </a:p>
          <a:p>
            <a:r>
              <a:rPr lang="es-ES" sz="2800" dirty="0" smtClean="0"/>
              <a:t>Las </a:t>
            </a:r>
            <a:r>
              <a:rPr lang="es-ES" sz="2800" dirty="0"/>
              <a:t>respuestas deben centrarse en el proceso y no en las </a:t>
            </a:r>
            <a:r>
              <a:rPr lang="es-ES" sz="2800" dirty="0" smtClean="0"/>
              <a:t>personas.</a:t>
            </a:r>
          </a:p>
          <a:p>
            <a:r>
              <a:rPr lang="es-ES" sz="2800" dirty="0"/>
              <a:t>I</a:t>
            </a:r>
            <a:r>
              <a:rPr lang="es-ES" sz="2800" dirty="0" smtClean="0"/>
              <a:t>ncluir </a:t>
            </a:r>
            <a:r>
              <a:rPr lang="es-ES" sz="2800" dirty="0"/>
              <a:t>una descripción del análisis </a:t>
            </a:r>
            <a:r>
              <a:rPr lang="es-ES" sz="2800" dirty="0" smtClean="0"/>
              <a:t>completado                   (No hay un formulario requerido que deba usarse o enviarse)</a:t>
            </a:r>
            <a:endParaRPr lang="en-US" sz="2800" dirty="0"/>
          </a:p>
        </p:txBody>
      </p:sp>
      <p:graphicFrame>
        <p:nvGraphicFramePr>
          <p:cNvPr id="4" name="Diagram 3"/>
          <p:cNvGraphicFramePr/>
          <p:nvPr>
            <p:extLst>
              <p:ext uri="{D42A27DB-BD31-4B8C-83A1-F6EECF244321}">
                <p14:modId xmlns:p14="http://schemas.microsoft.com/office/powerpoint/2010/main" val="419327492"/>
              </p:ext>
            </p:extLst>
          </p:nvPr>
        </p:nvGraphicFramePr>
        <p:xfrm>
          <a:off x="1217612" y="533400"/>
          <a:ext cx="100584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42285986"/>
              </p:ext>
            </p:extLst>
          </p:nvPr>
        </p:nvGraphicFramePr>
        <p:xfrm>
          <a:off x="1217612" y="533400"/>
          <a:ext cx="100584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2"/>
          <p:cNvSpPr>
            <a:spLocks noGrp="1"/>
          </p:cNvSpPr>
          <p:nvPr>
            <p:ph idx="1"/>
          </p:nvPr>
        </p:nvSpPr>
        <p:spPr>
          <a:xfrm>
            <a:off x="912812" y="1828800"/>
            <a:ext cx="10591800" cy="4648200"/>
          </a:xfrm>
          <a:ln w="28575">
            <a:solidFill>
              <a:schemeClr val="tx2">
                <a:lumMod val="75000"/>
              </a:schemeClr>
            </a:solidFill>
          </a:ln>
        </p:spPr>
        <p:txBody>
          <a:bodyPr>
            <a:noAutofit/>
          </a:bodyPr>
          <a:lstStyle/>
          <a:p>
            <a:pPr marL="0" indent="0">
              <a:buNone/>
            </a:pPr>
            <a:r>
              <a:rPr lang="en-US" sz="3200" b="1" dirty="0">
                <a:solidFill>
                  <a:srgbClr val="000000"/>
                </a:solidFill>
                <a:latin typeface="Calibri" panose="020F0502020204030204" pitchFamily="34" charset="0"/>
              </a:rPr>
              <a:t>Preventive Analysis </a:t>
            </a:r>
            <a:endParaRPr lang="en-US" sz="3200" dirty="0">
              <a:solidFill>
                <a:srgbClr val="000000"/>
              </a:solidFill>
              <a:latin typeface="Calibri" panose="020F0502020204030204" pitchFamily="34" charset="0"/>
            </a:endParaRPr>
          </a:p>
          <a:p>
            <a:pPr marL="0" indent="0">
              <a:buNone/>
            </a:pPr>
            <a:r>
              <a:rPr lang="en-US" sz="2400" dirty="0">
                <a:solidFill>
                  <a:srgbClr val="000000"/>
                </a:solidFill>
                <a:latin typeface="Calibri" panose="020F0502020204030204" pitchFamily="34" charset="0"/>
              </a:rPr>
              <a:t>An important component of process improvement involves not just fixing the issue at hand, but also ensuring that all underlying reasons that caused the issue (root causes) are identified and addressed as well, in an effort to prevent future occurrences of the issue. In order to assist your organization in reducing potential future risk, details specific to Preventive Analysis for higher risk findings is required (e.g. What went wrong? Why did this happen? What process failed? What is the underlying reason why this went wrong?). </a:t>
            </a:r>
          </a:p>
          <a:p>
            <a:pPr marL="0" indent="0">
              <a:buNone/>
            </a:pPr>
            <a:r>
              <a:rPr lang="en-US" sz="2400" b="1" dirty="0">
                <a:solidFill>
                  <a:srgbClr val="000000"/>
                </a:solidFill>
                <a:latin typeface="Calibri" panose="020F0502020204030204" pitchFamily="34" charset="0"/>
              </a:rPr>
              <a:t>What analysis was completed to ensure not only the noncompliant issue was corrected (surface/high level resolution), but also any underlying reasons for the failure were addressed as well? </a:t>
            </a:r>
            <a:endParaRPr lang="en-US" sz="2400" dirty="0"/>
          </a:p>
        </p:txBody>
      </p:sp>
    </p:spTree>
    <p:extLst>
      <p:ext uri="{BB962C8B-B14F-4D97-AF65-F5344CB8AC3E}">
        <p14:creationId xmlns:p14="http://schemas.microsoft.com/office/powerpoint/2010/main" val="407156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81662308"/>
              </p:ext>
            </p:extLst>
          </p:nvPr>
        </p:nvGraphicFramePr>
        <p:xfrm>
          <a:off x="1522414" y="457200"/>
          <a:ext cx="96012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a:xfrm>
            <a:off x="1522414" y="1447800"/>
            <a:ext cx="9601200" cy="762000"/>
          </a:xfrm>
        </p:spPr>
        <p:txBody>
          <a:bodyPr>
            <a:normAutofit/>
          </a:bodyPr>
          <a:lstStyle/>
          <a:p>
            <a:pPr algn="ctr"/>
            <a:r>
              <a:rPr lang="es-ES" dirty="0"/>
              <a:t>Las herramientas que utilicen dependerán del problema/ señalamiento y qué funciona mejor para su organización</a:t>
            </a:r>
            <a:r>
              <a:rPr lang="es-ES" dirty="0" smtClean="0"/>
              <a:t>.</a:t>
            </a:r>
            <a:endParaRPr lang="es-ES" dirty="0"/>
          </a:p>
        </p:txBody>
      </p:sp>
      <p:pic>
        <p:nvPicPr>
          <p:cNvPr id="8" name="Content Placeholder 7"/>
          <p:cNvPicPr>
            <a:picLocks noGrp="1" noChangeAspect="1"/>
          </p:cNvPicPr>
          <p:nvPr>
            <p:ph sz="half" idx="2"/>
          </p:nvPr>
        </p:nvPicPr>
        <p:blipFill>
          <a:blip r:embed="rId8"/>
          <a:stretch>
            <a:fillRect/>
          </a:stretch>
        </p:blipFill>
        <p:spPr>
          <a:xfrm>
            <a:off x="74612" y="2514600"/>
            <a:ext cx="5949999" cy="3424518"/>
          </a:xfrm>
          <a:prstGeom prst="rect">
            <a:avLst/>
          </a:prstGeom>
          <a:ln w="19050">
            <a:solidFill>
              <a:schemeClr val="tx2">
                <a:lumMod val="75000"/>
              </a:schemeClr>
            </a:solidFill>
          </a:ln>
        </p:spPr>
      </p:pic>
      <p:pic>
        <p:nvPicPr>
          <p:cNvPr id="9" name="Content Placeholder 8"/>
          <p:cNvPicPr>
            <a:picLocks noGrp="1" noChangeAspect="1"/>
          </p:cNvPicPr>
          <p:nvPr>
            <p:ph sz="quarter" idx="4"/>
          </p:nvPr>
        </p:nvPicPr>
        <p:blipFill>
          <a:blip r:embed="rId9"/>
          <a:stretch>
            <a:fillRect/>
          </a:stretch>
        </p:blipFill>
        <p:spPr>
          <a:xfrm>
            <a:off x="6094412" y="2510118"/>
            <a:ext cx="5960228" cy="3429000"/>
          </a:xfrm>
          <a:prstGeom prst="rect">
            <a:avLst/>
          </a:prstGeom>
          <a:ln w="19050">
            <a:solidFill>
              <a:schemeClr val="tx2">
                <a:lumMod val="75000"/>
              </a:schemeClr>
            </a:solidFill>
          </a:ln>
        </p:spPr>
      </p:pic>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5612" y="1447800"/>
            <a:ext cx="11430000" cy="4953000"/>
          </a:xfrm>
        </p:spPr>
        <p:txBody>
          <a:bodyPr>
            <a:noAutofit/>
          </a:bodyPr>
          <a:lstStyle/>
          <a:p>
            <a:pPr marL="0" indent="0">
              <a:spcBef>
                <a:spcPts val="1200"/>
              </a:spcBef>
              <a:spcAft>
                <a:spcPts val="300"/>
              </a:spcAft>
              <a:buNone/>
            </a:pPr>
            <a:r>
              <a:rPr lang="es-PR" sz="2800" dirty="0" smtClean="0"/>
              <a:t>Estándar </a:t>
            </a:r>
            <a:r>
              <a:rPr lang="es-PR" sz="2800" dirty="0"/>
              <a:t>UP.01.03.01 Se realiza un detente antes del procedimiento.</a:t>
            </a:r>
            <a:endParaRPr lang="en-US" sz="2800" dirty="0"/>
          </a:p>
          <a:p>
            <a:pPr marL="3486150" indent="-3486150">
              <a:spcBef>
                <a:spcPts val="600"/>
              </a:spcBef>
              <a:buNone/>
            </a:pPr>
            <a:r>
              <a:rPr lang="es-PR" sz="2800" dirty="0" smtClean="0"/>
              <a:t>  Hallazgos</a:t>
            </a:r>
            <a:r>
              <a:rPr lang="es-PR" sz="2800" dirty="0"/>
              <a:t>: EP 1 </a:t>
            </a:r>
            <a:r>
              <a:rPr lang="en-US" sz="2800" dirty="0"/>
              <a:t> </a:t>
            </a:r>
            <a:r>
              <a:rPr lang="en-US" sz="2800" dirty="0" smtClean="0"/>
              <a:t>        </a:t>
            </a:r>
            <a:r>
              <a:rPr lang="es-PR" sz="2800" dirty="0" smtClean="0"/>
              <a:t>Probabilidad </a:t>
            </a:r>
            <a:r>
              <a:rPr lang="es-PR" sz="2800" dirty="0"/>
              <a:t>de causar daño: </a:t>
            </a:r>
            <a:r>
              <a:rPr lang="es-PR" sz="2800" dirty="0" smtClean="0"/>
              <a:t>Alto</a:t>
            </a:r>
            <a:r>
              <a:rPr lang="en-US" sz="2800" dirty="0"/>
              <a:t> </a:t>
            </a:r>
            <a:r>
              <a:rPr lang="en-US" sz="2800" dirty="0" smtClean="0"/>
              <a:t>                     </a:t>
            </a:r>
            <a:r>
              <a:rPr lang="es-PR" sz="2800" dirty="0" smtClean="0"/>
              <a:t>Alcance</a:t>
            </a:r>
            <a:r>
              <a:rPr lang="es-PR" sz="2800" dirty="0"/>
              <a:t>: Limitado</a:t>
            </a:r>
            <a:endParaRPr lang="en-US" sz="2800" dirty="0"/>
          </a:p>
          <a:p>
            <a:pPr marL="400050" indent="0">
              <a:spcBef>
                <a:spcPts val="600"/>
              </a:spcBef>
              <a:buNone/>
            </a:pPr>
            <a:r>
              <a:rPr lang="es-PR" sz="2800" dirty="0"/>
              <a:t>Observado en el sitio de </a:t>
            </a:r>
            <a:r>
              <a:rPr lang="es-PR" sz="2800" i="1" dirty="0" err="1"/>
              <a:t>Tracer</a:t>
            </a:r>
            <a:r>
              <a:rPr lang="es-PR" sz="2800" dirty="0"/>
              <a:t> individual. Durante uno de los </a:t>
            </a:r>
            <a:r>
              <a:rPr lang="es-PR" sz="2800" i="1" dirty="0" err="1"/>
              <a:t>tracers</a:t>
            </a:r>
            <a:r>
              <a:rPr lang="es-PR" sz="2800" dirty="0"/>
              <a:t> de pacientes individuales, se observó que no se realizó el detente, inmediatamente antes del comienzo del procedimiento invasivo, en la sala de operaciones. NOTA: se realizó un detente fuera, en el área preoperatoria, antes de que el paciente fuera trasladado al quirófano.</a:t>
            </a:r>
            <a:endParaRPr lang="en-US" sz="2800" dirty="0"/>
          </a:p>
          <a:p>
            <a:pPr marL="400050" indent="0">
              <a:spcBef>
                <a:spcPts val="600"/>
              </a:spcBef>
              <a:buNone/>
            </a:pPr>
            <a:r>
              <a:rPr lang="es-PR" sz="2800" dirty="0"/>
              <a:t>Elementos del desempeño: 1. Llevar a cabo un detente inmediatamente antes de comenzar el procedimiento invasivo o hacer la incisión</a:t>
            </a:r>
            <a:r>
              <a:rPr lang="es-PR" sz="2800" dirty="0" smtClean="0"/>
              <a:t>.</a:t>
            </a:r>
            <a:endParaRPr lang="en-US" sz="2800" dirty="0"/>
          </a:p>
        </p:txBody>
      </p:sp>
      <p:graphicFrame>
        <p:nvGraphicFramePr>
          <p:cNvPr id="4" name="Diagram 3"/>
          <p:cNvGraphicFramePr/>
          <p:nvPr>
            <p:extLst/>
          </p:nvPr>
        </p:nvGraphicFramePr>
        <p:xfrm>
          <a:off x="684212" y="304800"/>
          <a:ext cx="10896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531812" y="1447800"/>
            <a:ext cx="11277600" cy="5181600"/>
          </a:xfrm>
        </p:spPr>
        <p:txBody>
          <a:bodyPr>
            <a:normAutofit lnSpcReduction="10000"/>
          </a:bodyPr>
          <a:lstStyle/>
          <a:p>
            <a:pPr marL="0" indent="0">
              <a:buNone/>
            </a:pPr>
            <a:r>
              <a:rPr lang="es-PR" sz="2400" u="sng" dirty="0"/>
              <a:t>Participación del Liderazgo</a:t>
            </a:r>
            <a:endParaRPr lang="en-US" sz="2400" dirty="0"/>
          </a:p>
          <a:p>
            <a:pPr>
              <a:spcBef>
                <a:spcPts val="600"/>
              </a:spcBef>
            </a:pPr>
            <a:r>
              <a:rPr lang="es-PR" sz="2400" dirty="0"/>
              <a:t>¿Qué miembro (s) de liderazgo ha estado involucrado en la acción correctiva y está manteniendo una participación continua con este cambio? (seleccione uno o más)</a:t>
            </a:r>
            <a:endParaRPr lang="en-US" sz="2400" dirty="0"/>
          </a:p>
          <a:p>
            <a:pPr marL="0" indent="0">
              <a:spcBef>
                <a:spcPts val="600"/>
              </a:spcBef>
              <a:buNone/>
            </a:pPr>
            <a:r>
              <a:rPr lang="es-PR" sz="2400" dirty="0" smtClean="0"/>
              <a:t>        Ejemplo</a:t>
            </a:r>
            <a:r>
              <a:rPr lang="es-PR" sz="2400" dirty="0"/>
              <a:t>: Director Médico / Cirujano, Director de Calidad</a:t>
            </a:r>
            <a:endParaRPr lang="en-US" sz="2400" dirty="0"/>
          </a:p>
          <a:p>
            <a:pPr>
              <a:spcBef>
                <a:spcPts val="1200"/>
              </a:spcBef>
            </a:pPr>
            <a:r>
              <a:rPr lang="es-PR" sz="2400" dirty="0"/>
              <a:t>Describa cómo la participación del liderazgo anterior ayuda a respaldar el cumplimiento de este elemento de desempeño en el futuro.</a:t>
            </a:r>
            <a:endParaRPr lang="en-US" sz="2400" dirty="0"/>
          </a:p>
          <a:p>
            <a:pPr marL="514350" indent="0">
              <a:spcBef>
                <a:spcPts val="600"/>
              </a:spcBef>
              <a:buNone/>
            </a:pPr>
            <a:r>
              <a:rPr lang="es-PR" sz="2400" dirty="0"/>
              <a:t>Ejemplo: El Director Médico / Cirujano implementó una revisión en el "detente" para incluir una confirmación verbal de todo el personal médico y los proveedores en la sala de operaciones antes de comenzar el procedimiento invasivo. El cirujano identifica como mínimo al paciente correcto, el sitio correcto y el procedimiento. La confirmación verbal de todo el personal participante, asegura que los miembros del equipo estén de acuerdo. El inicio y el proceso del "detente" se discutirán durante las reuniones semanales de los empleados. El Director de Calidad realizará un monitoreo continuo para asegurar que se realicen los "detente".</a:t>
            </a:r>
            <a:endParaRPr lang="en-US" sz="2400" dirty="0"/>
          </a:p>
          <a:p>
            <a:endParaRPr lang="en-US" sz="2800" dirty="0"/>
          </a:p>
        </p:txBody>
      </p:sp>
      <p:graphicFrame>
        <p:nvGraphicFramePr>
          <p:cNvPr id="4" name="Diagram 3"/>
          <p:cNvGraphicFramePr/>
          <p:nvPr>
            <p:extLst/>
          </p:nvPr>
        </p:nvGraphicFramePr>
        <p:xfrm>
          <a:off x="684212" y="304800"/>
          <a:ext cx="10896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10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531812" y="1447800"/>
            <a:ext cx="11201400" cy="4953000"/>
          </a:xfrm>
        </p:spPr>
        <p:txBody>
          <a:bodyPr>
            <a:normAutofit/>
          </a:bodyPr>
          <a:lstStyle/>
          <a:p>
            <a:pPr marL="0" indent="0">
              <a:buNone/>
            </a:pPr>
            <a:r>
              <a:rPr lang="es-PR" sz="2800" u="sng" dirty="0"/>
              <a:t>Análisis preventivo</a:t>
            </a:r>
            <a:endParaRPr lang="en-US" sz="2800" dirty="0"/>
          </a:p>
          <a:p>
            <a:pPr marL="285750" indent="0">
              <a:buNone/>
            </a:pPr>
            <a:r>
              <a:rPr lang="es-PR" sz="2800" dirty="0"/>
              <a:t>Ejemplo: Hubo un malentendido sobre el requisito de cumplir con los requisitos del detente y el momento en que tendrá lugar para todas las partes involucradas en la sala de </a:t>
            </a:r>
            <a:r>
              <a:rPr lang="es-PR" sz="2800" dirty="0" smtClean="0"/>
              <a:t>operaciones/ </a:t>
            </a:r>
            <a:r>
              <a:rPr lang="es-PR" sz="2800" dirty="0"/>
              <a:t>procedimientos. Ahora que todos están conscientes de los requisitos y procedimientos del "detente", se respalda mejor el cumplimiento. Para nuestro proceso del detente, todos deben confirmar verbalmente el paciente correcto, el sitio y el procedimiento correctos.</a:t>
            </a:r>
            <a:endParaRPr lang="en-US" sz="2800" dirty="0"/>
          </a:p>
          <a:p>
            <a:endParaRPr lang="en-US" sz="2800" dirty="0"/>
          </a:p>
        </p:txBody>
      </p:sp>
      <p:graphicFrame>
        <p:nvGraphicFramePr>
          <p:cNvPr id="4" name="Diagram 3"/>
          <p:cNvGraphicFramePr/>
          <p:nvPr>
            <p:extLst/>
          </p:nvPr>
        </p:nvGraphicFramePr>
        <p:xfrm>
          <a:off x="684212" y="304800"/>
          <a:ext cx="10896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1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28600"/>
            <a:ext cx="9601200" cy="554526"/>
          </a:xfrm>
        </p:spPr>
        <p:txBody>
          <a:bodyPr/>
          <a:lstStyle/>
          <a:p>
            <a:r>
              <a:rPr lang="es-PR" dirty="0" smtClean="0"/>
              <a:t>Panorama de los cambios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32874873"/>
              </p:ext>
            </p:extLst>
          </p:nvPr>
        </p:nvGraphicFramePr>
        <p:xfrm>
          <a:off x="303212" y="838203"/>
          <a:ext cx="11582400" cy="5866445"/>
        </p:xfrm>
        <a:graphic>
          <a:graphicData uri="http://schemas.openxmlformats.org/drawingml/2006/table">
            <a:tbl>
              <a:tblPr firstRow="1" bandRow="1">
                <a:tableStyleId>{F5AB1C69-6EDB-4FF4-983F-18BD219EF322}</a:tableStyleId>
              </a:tblPr>
              <a:tblGrid>
                <a:gridCol w="5791200">
                  <a:extLst>
                    <a:ext uri="{9D8B030D-6E8A-4147-A177-3AD203B41FA5}">
                      <a16:colId xmlns:a16="http://schemas.microsoft.com/office/drawing/2014/main" xmlns="" val="20000"/>
                    </a:ext>
                  </a:extLst>
                </a:gridCol>
                <a:gridCol w="5791200">
                  <a:extLst>
                    <a:ext uri="{9D8B030D-6E8A-4147-A177-3AD203B41FA5}">
                      <a16:colId xmlns:a16="http://schemas.microsoft.com/office/drawing/2014/main" xmlns="" val="20001"/>
                    </a:ext>
                  </a:extLst>
                </a:gridCol>
              </a:tblGrid>
              <a:tr h="366712">
                <a:tc>
                  <a:txBody>
                    <a:bodyPr/>
                    <a:lstStyle/>
                    <a:p>
                      <a:pPr algn="ctr"/>
                      <a:r>
                        <a:rPr lang="es-PR" dirty="0" smtClean="0"/>
                        <a:t>Anterior</a:t>
                      </a:r>
                      <a:endParaRPr lang="en-US" dirty="0"/>
                    </a:p>
                  </a:txBody>
                  <a:tcPr/>
                </a:tc>
                <a:tc>
                  <a:txBody>
                    <a:bodyPr/>
                    <a:lstStyle/>
                    <a:p>
                      <a:pPr algn="ctr"/>
                      <a:r>
                        <a:rPr lang="es-PR" dirty="0" smtClean="0"/>
                        <a:t>Nuevo</a:t>
                      </a:r>
                      <a:endParaRPr lang="en-US" dirty="0"/>
                    </a:p>
                  </a:txBody>
                  <a:tcPr/>
                </a:tc>
                <a:extLst>
                  <a:ext uri="{0D108BD9-81ED-4DB2-BD59-A6C34878D82A}">
                    <a16:rowId xmlns:a16="http://schemas.microsoft.com/office/drawing/2014/main" xmlns="" val="10000"/>
                  </a:ext>
                </a:extLst>
              </a:tr>
              <a:tr h="641747">
                <a:tc>
                  <a:txBody>
                    <a:bodyPr/>
                    <a:lstStyle/>
                    <a:p>
                      <a:r>
                        <a:rPr lang="es-PR" dirty="0" smtClean="0"/>
                        <a:t>Designación de elementos del desempeño (EP) – Directo/ Indirecto</a:t>
                      </a:r>
                    </a:p>
                  </a:txBody>
                  <a:tcPr/>
                </a:tc>
                <a:tc>
                  <a:txBody>
                    <a:bodyPr/>
                    <a:lstStyle/>
                    <a:p>
                      <a:r>
                        <a:rPr lang="es-PR" dirty="0" smtClean="0"/>
                        <a:t>Evidencia del cumplimiento con los estándares (ESC) consolidado</a:t>
                      </a:r>
                      <a:r>
                        <a:rPr lang="es-PR" baseline="0" dirty="0" smtClean="0"/>
                        <a:t> en un plazo de 60 días</a:t>
                      </a:r>
                      <a:endParaRPr lang="en-US" dirty="0"/>
                    </a:p>
                  </a:txBody>
                  <a:tcPr/>
                </a:tc>
                <a:extLst>
                  <a:ext uri="{0D108BD9-81ED-4DB2-BD59-A6C34878D82A}">
                    <a16:rowId xmlns:a16="http://schemas.microsoft.com/office/drawing/2014/main" xmlns="" val="10001"/>
                  </a:ext>
                </a:extLst>
              </a:tr>
              <a:tr h="366712">
                <a:tc>
                  <a:txBody>
                    <a:bodyPr/>
                    <a:lstStyle/>
                    <a:p>
                      <a:r>
                        <a:rPr lang="es-PR" dirty="0" smtClean="0"/>
                        <a:t>Categoría de puntuación “</a:t>
                      </a:r>
                      <a:r>
                        <a:rPr lang="es-PR" dirty="0" err="1" smtClean="0"/>
                        <a:t>A”vs.</a:t>
                      </a:r>
                      <a:r>
                        <a:rPr lang="es-PR" baseline="0" dirty="0" err="1" smtClean="0"/>
                        <a:t>“C</a:t>
                      </a:r>
                      <a:r>
                        <a:rPr lang="es-PR" baseline="0" dirty="0" smtClean="0"/>
                        <a:t>”</a:t>
                      </a:r>
                      <a:endParaRPr lang="en-US" dirty="0"/>
                    </a:p>
                  </a:txBody>
                  <a:tcPr/>
                </a:tc>
                <a:tc>
                  <a:txBody>
                    <a:bodyPr/>
                    <a:lstStyle/>
                    <a:p>
                      <a:r>
                        <a:rPr lang="es-PR" dirty="0" smtClean="0"/>
                        <a:t>Reemplazado por la</a:t>
                      </a:r>
                      <a:r>
                        <a:rPr lang="es-PR" baseline="0" dirty="0" smtClean="0"/>
                        <a:t> Matriz SAFER</a:t>
                      </a:r>
                      <a:endParaRPr lang="en-US" dirty="0"/>
                    </a:p>
                  </a:txBody>
                  <a:tcPr/>
                </a:tc>
                <a:extLst>
                  <a:ext uri="{0D108BD9-81ED-4DB2-BD59-A6C34878D82A}">
                    <a16:rowId xmlns:a16="http://schemas.microsoft.com/office/drawing/2014/main" xmlns="" val="10002"/>
                  </a:ext>
                </a:extLst>
              </a:tr>
              <a:tr h="366712">
                <a:tc>
                  <a:txBody>
                    <a:bodyPr/>
                    <a:lstStyle/>
                    <a:p>
                      <a:r>
                        <a:rPr lang="es-PR" dirty="0" smtClean="0"/>
                        <a:t>Medidas de éxito (</a:t>
                      </a:r>
                      <a:r>
                        <a:rPr lang="es-PR" dirty="0" err="1" smtClean="0"/>
                        <a:t>Measure</a:t>
                      </a:r>
                      <a:r>
                        <a:rPr lang="es-PR" dirty="0" smtClean="0"/>
                        <a:t> of </a:t>
                      </a:r>
                      <a:r>
                        <a:rPr lang="es-PR" dirty="0" err="1" smtClean="0"/>
                        <a:t>success</a:t>
                      </a:r>
                      <a:r>
                        <a:rPr lang="es-PR" dirty="0" smtClean="0"/>
                        <a:t> - MOS) </a:t>
                      </a:r>
                      <a:endParaRPr lang="en-US" dirty="0"/>
                    </a:p>
                  </a:txBody>
                  <a:tcPr/>
                </a:tc>
                <a:tc>
                  <a:txBody>
                    <a:bodyPr/>
                    <a:lstStyle/>
                    <a:p>
                      <a:r>
                        <a:rPr lang="es-ES" dirty="0" smtClean="0"/>
                        <a:t>Reemplazado por la Matriz SAFER</a:t>
                      </a:r>
                    </a:p>
                  </a:txBody>
                  <a:tcPr/>
                </a:tc>
                <a:extLst>
                  <a:ext uri="{0D108BD9-81ED-4DB2-BD59-A6C34878D82A}">
                    <a16:rowId xmlns:a16="http://schemas.microsoft.com/office/drawing/2014/main" xmlns="" val="10003"/>
                  </a:ext>
                </a:extLst>
              </a:tr>
              <a:tr h="366712">
                <a:tc>
                  <a:txBody>
                    <a:bodyPr/>
                    <a:lstStyle/>
                    <a:p>
                      <a:r>
                        <a:rPr lang="es-PR" dirty="0" smtClean="0"/>
                        <a:t>Oportunidades para mejoramiento (</a:t>
                      </a:r>
                      <a:r>
                        <a:rPr lang="es-PR" dirty="0" err="1" smtClean="0"/>
                        <a:t>OFIs</a:t>
                      </a:r>
                      <a:r>
                        <a:rPr lang="es-PR" dirty="0" smtClean="0"/>
                        <a:t>)</a:t>
                      </a:r>
                      <a:endParaRPr lang="en-US" dirty="0"/>
                    </a:p>
                  </a:txBody>
                  <a:tcPr/>
                </a:tc>
                <a:tc>
                  <a:txBody>
                    <a:bodyPr/>
                    <a:lstStyle/>
                    <a:p>
                      <a:r>
                        <a:rPr lang="es-ES" dirty="0" smtClean="0"/>
                        <a:t>Reemplazado por la Matriz SAFER</a:t>
                      </a:r>
                    </a:p>
                  </a:txBody>
                  <a:tcPr/>
                </a:tc>
                <a:extLst>
                  <a:ext uri="{0D108BD9-81ED-4DB2-BD59-A6C34878D82A}">
                    <a16:rowId xmlns:a16="http://schemas.microsoft.com/office/drawing/2014/main" xmlns="" val="10004"/>
                  </a:ext>
                </a:extLst>
              </a:tr>
              <a:tr h="366712">
                <a:tc>
                  <a:txBody>
                    <a:bodyPr/>
                    <a:lstStyle/>
                    <a:p>
                      <a:r>
                        <a:rPr lang="es-PR" dirty="0" smtClean="0"/>
                        <a:t>Icono de documentación </a:t>
                      </a:r>
                      <a:endParaRPr lang="en-US" dirty="0"/>
                    </a:p>
                  </a:txBody>
                  <a:tcPr/>
                </a:tc>
                <a:tc>
                  <a:txBody>
                    <a:bodyPr/>
                    <a:lstStyle/>
                    <a:p>
                      <a:r>
                        <a:rPr lang="es-PR" dirty="0" smtClean="0"/>
                        <a:t>No cambios</a:t>
                      </a:r>
                      <a:endParaRPr lang="en-US" dirty="0"/>
                    </a:p>
                  </a:txBody>
                  <a:tcPr/>
                </a:tc>
                <a:extLst>
                  <a:ext uri="{0D108BD9-81ED-4DB2-BD59-A6C34878D82A}">
                    <a16:rowId xmlns:a16="http://schemas.microsoft.com/office/drawing/2014/main" xmlns="" val="10005"/>
                  </a:ext>
                </a:extLst>
              </a:tr>
              <a:tr h="267890">
                <a:tc>
                  <a:txBody>
                    <a:bodyPr/>
                    <a:lstStyle/>
                    <a:p>
                      <a:r>
                        <a:rPr lang="es-PR" dirty="0" smtClean="0"/>
                        <a:t>Icono de Riesgo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dirty="0" smtClean="0"/>
                        <a:t>No cambios</a:t>
                      </a:r>
                      <a:endParaRPr lang="en-US" dirty="0" smtClean="0"/>
                    </a:p>
                  </a:txBody>
                  <a:tcPr/>
                </a:tc>
                <a:extLst>
                  <a:ext uri="{0D108BD9-81ED-4DB2-BD59-A6C34878D82A}">
                    <a16:rowId xmlns:a16="http://schemas.microsoft.com/office/drawing/2014/main" xmlns="" val="10006"/>
                  </a:ext>
                </a:extLst>
              </a:tr>
              <a:tr h="641747">
                <a:tc>
                  <a:txBody>
                    <a:bodyPr/>
                    <a:lstStyle/>
                    <a:p>
                      <a:r>
                        <a:rPr lang="es-PR" dirty="0" smtClean="0"/>
                        <a:t>Seguimiento post inspección a los 45 y 60 días de los requisitos para mejoramiento</a:t>
                      </a:r>
                      <a:r>
                        <a:rPr lang="es-PR" baseline="0" dirty="0" smtClean="0"/>
                        <a:t> (</a:t>
                      </a:r>
                      <a:r>
                        <a:rPr lang="es-PR" baseline="0" dirty="0" err="1" smtClean="0"/>
                        <a:t>RFIs</a:t>
                      </a:r>
                      <a:r>
                        <a:rPr lang="es-PR" baseline="0" dirty="0" smtClean="0"/>
                        <a:t>)</a:t>
                      </a:r>
                      <a:endParaRPr lang="en-US" dirty="0"/>
                    </a:p>
                  </a:txBody>
                  <a:tcPr/>
                </a:tc>
                <a:tc>
                  <a:txBody>
                    <a:bodyPr/>
                    <a:lstStyle/>
                    <a:p>
                      <a:r>
                        <a:rPr lang="es-PR" dirty="0" smtClean="0"/>
                        <a:t>Solo ventana de 60 días para todos los </a:t>
                      </a:r>
                      <a:r>
                        <a:rPr lang="es-PR" dirty="0" err="1" smtClean="0"/>
                        <a:t>RFIs</a:t>
                      </a:r>
                      <a:endParaRPr lang="en-US" dirty="0"/>
                    </a:p>
                  </a:txBody>
                  <a:tcPr/>
                </a:tc>
                <a:extLst>
                  <a:ext uri="{0D108BD9-81ED-4DB2-BD59-A6C34878D82A}">
                    <a16:rowId xmlns:a16="http://schemas.microsoft.com/office/drawing/2014/main" xmlns="" val="10007"/>
                  </a:ext>
                </a:extLst>
              </a:tr>
              <a:tr h="366712">
                <a:tc>
                  <a:txBody>
                    <a:bodyPr/>
                    <a:lstStyle/>
                    <a:p>
                      <a:r>
                        <a:rPr lang="es-PR" dirty="0" smtClean="0"/>
                        <a:t>Algunos hallazgos</a:t>
                      </a:r>
                      <a:r>
                        <a:rPr lang="es-PR" baseline="0" dirty="0" smtClean="0"/>
                        <a:t> requieren un ESC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dirty="0" smtClean="0"/>
                        <a:t>Todos los hallazgos</a:t>
                      </a:r>
                      <a:r>
                        <a:rPr lang="es-PR" baseline="0" dirty="0" smtClean="0"/>
                        <a:t> requieren un ESC</a:t>
                      </a:r>
                      <a:endParaRPr lang="en-US" dirty="0" smtClean="0"/>
                    </a:p>
                  </a:txBody>
                  <a:tcPr/>
                </a:tc>
                <a:extLst>
                  <a:ext uri="{0D108BD9-81ED-4DB2-BD59-A6C34878D82A}">
                    <a16:rowId xmlns:a16="http://schemas.microsoft.com/office/drawing/2014/main" xmlns="" val="10008"/>
                  </a:ext>
                </a:extLst>
              </a:tr>
              <a:tr h="2016919">
                <a:tc>
                  <a:txBody>
                    <a:bodyPr/>
                    <a:lstStyle/>
                    <a:p>
                      <a:r>
                        <a:rPr lang="es-PR" dirty="0" smtClean="0"/>
                        <a:t>Campos del ESC:</a:t>
                      </a:r>
                    </a:p>
                    <a:p>
                      <a:r>
                        <a:rPr lang="es-PR" dirty="0" smtClean="0"/>
                        <a:t>   Quién</a:t>
                      </a:r>
                    </a:p>
                    <a:p>
                      <a:r>
                        <a:rPr lang="es-PR" dirty="0" smtClean="0"/>
                        <a:t>   Qué</a:t>
                      </a:r>
                    </a:p>
                    <a:p>
                      <a:r>
                        <a:rPr lang="es-PR" dirty="0" smtClean="0"/>
                        <a:t>   Cuando</a:t>
                      </a:r>
                    </a:p>
                    <a:p>
                      <a:r>
                        <a:rPr lang="es-PR" dirty="0" smtClean="0"/>
                        <a:t>   Como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Campos del ESC:</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Quién</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Qué</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Cuando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Como</a:t>
                      </a:r>
                    </a:p>
                    <a:p>
                      <a:pPr marL="0" marR="0" indent="0" algn="l" defTabSz="914400" rtl="0" eaLnBrk="1" fontAlgn="auto" latinLnBrk="0" hangingPunct="1">
                        <a:lnSpc>
                          <a:spcPct val="100000"/>
                        </a:lnSpc>
                        <a:spcBef>
                          <a:spcPts val="0"/>
                        </a:spcBef>
                        <a:spcAft>
                          <a:spcPts val="0"/>
                        </a:spcAft>
                        <a:buClrTx/>
                        <a:buSzTx/>
                        <a:buFontTx/>
                        <a:buNone/>
                        <a:tabLst/>
                        <a:defRPr/>
                      </a:pPr>
                      <a:r>
                        <a:rPr lang="es-PR" dirty="0" smtClean="0"/>
                        <a:t>  </a:t>
                      </a:r>
                      <a:r>
                        <a:rPr lang="es-PR" baseline="0" dirty="0" smtClean="0"/>
                        <a:t> </a:t>
                      </a:r>
                      <a:r>
                        <a:rPr lang="es-PR" dirty="0" smtClean="0"/>
                        <a:t>Participación del Liderazgo</a:t>
                      </a:r>
                    </a:p>
                    <a:p>
                      <a:pPr marL="0" marR="0" indent="0" algn="l" defTabSz="914400" rtl="0" eaLnBrk="1" fontAlgn="auto" latinLnBrk="0" hangingPunct="1">
                        <a:lnSpc>
                          <a:spcPct val="100000"/>
                        </a:lnSpc>
                        <a:spcBef>
                          <a:spcPts val="0"/>
                        </a:spcBef>
                        <a:spcAft>
                          <a:spcPts val="0"/>
                        </a:spcAft>
                        <a:buClrTx/>
                        <a:buSzTx/>
                        <a:buFontTx/>
                        <a:buNone/>
                        <a:tabLst/>
                        <a:defRPr/>
                      </a:pPr>
                      <a:r>
                        <a:rPr lang="es-PR" dirty="0" smtClean="0"/>
                        <a:t>   Análisis Preventivo</a:t>
                      </a:r>
                      <a:endParaRPr lang="en-US" dirty="0" smtClean="0"/>
                    </a:p>
                  </a:txBody>
                  <a:tcPr/>
                </a:tc>
                <a:extLst>
                  <a:ext uri="{0D108BD9-81ED-4DB2-BD59-A6C34878D82A}">
                    <a16:rowId xmlns:a16="http://schemas.microsoft.com/office/drawing/2014/main" xmlns="" val="10009"/>
                  </a:ext>
                </a:extLst>
              </a:tr>
            </a:tbl>
          </a:graphicData>
        </a:graphic>
      </p:graphicFrame>
      <p:pic>
        <p:nvPicPr>
          <p:cNvPr id="12" name="Picture 11"/>
          <p:cNvPicPr>
            <a:picLocks noChangeAspect="1"/>
          </p:cNvPicPr>
          <p:nvPr/>
        </p:nvPicPr>
        <p:blipFill>
          <a:blip r:embed="rId3"/>
          <a:stretch>
            <a:fillRect/>
          </a:stretch>
        </p:blipFill>
        <p:spPr>
          <a:xfrm>
            <a:off x="2513012" y="1528152"/>
            <a:ext cx="1219200" cy="2836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4412" y="3352800"/>
            <a:ext cx="228600" cy="228600"/>
          </a:xfrm>
          <a:prstGeom prst="rect">
            <a:avLst/>
          </a:prstGeom>
        </p:spPr>
      </p:pic>
      <p:sp>
        <p:nvSpPr>
          <p:cNvPr id="7" name="Flowchart: Connector 6"/>
          <p:cNvSpPr/>
          <p:nvPr/>
        </p:nvSpPr>
        <p:spPr>
          <a:xfrm>
            <a:off x="3008312" y="3048000"/>
            <a:ext cx="228600" cy="2286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1100" dirty="0" smtClean="0">
                <a:ln w="0"/>
                <a:solidFill>
                  <a:schemeClr val="tx1"/>
                </a:solidFill>
                <a:effectLst>
                  <a:outerShdw blurRad="38100" dist="19050" dir="2700000" algn="tl" rotWithShape="0">
                    <a:schemeClr val="dk1">
                      <a:alpha val="40000"/>
                    </a:schemeClr>
                  </a:outerShdw>
                </a:effectLst>
              </a:rPr>
              <a:t>D</a:t>
            </a:r>
            <a:endParaRPr lang="en-US" sz="11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30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pic>
        <p:nvPicPr>
          <p:cNvPr id="9" name="Picture 8"/>
          <p:cNvPicPr/>
          <p:nvPr/>
        </p:nvPicPr>
        <p:blipFill rotWithShape="1">
          <a:blip r:embed="rId3"/>
          <a:srcRect l="12019" t="19752" r="12339" b="3301"/>
          <a:stretch/>
        </p:blipFill>
        <p:spPr bwMode="auto">
          <a:xfrm>
            <a:off x="227012" y="228600"/>
            <a:ext cx="11658600" cy="6477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9436" t="8777" r="8271" b="7653"/>
          <a:stretch/>
        </p:blipFill>
        <p:spPr bwMode="auto">
          <a:xfrm>
            <a:off x="3732212" y="76200"/>
            <a:ext cx="5029200" cy="670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401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00156452"/>
              </p:ext>
            </p:extLst>
          </p:nvPr>
        </p:nvGraphicFramePr>
        <p:xfrm>
          <a:off x="1522412" y="152400"/>
          <a:ext cx="2514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278156857"/>
              </p:ext>
            </p:extLst>
          </p:nvPr>
        </p:nvGraphicFramePr>
        <p:xfrm>
          <a:off x="150813" y="990600"/>
          <a:ext cx="11887199" cy="5608813"/>
        </p:xfrm>
        <a:graphic>
          <a:graphicData uri="http://schemas.openxmlformats.org/drawingml/2006/table">
            <a:tbl>
              <a:tblPr firstRow="1" firstCol="1" bandRow="1">
                <a:tableStyleId>{D7AC3CCA-C797-4891-BE02-D94E43425B78}</a:tableStyleId>
              </a:tblPr>
              <a:tblGrid>
                <a:gridCol w="1371599">
                  <a:extLst>
                    <a:ext uri="{9D8B030D-6E8A-4147-A177-3AD203B41FA5}">
                      <a16:colId xmlns:a16="http://schemas.microsoft.com/office/drawing/2014/main" xmlns="" val="20000"/>
                    </a:ext>
                  </a:extLst>
                </a:gridCol>
                <a:gridCol w="5334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3352800">
                  <a:extLst>
                    <a:ext uri="{9D8B030D-6E8A-4147-A177-3AD203B41FA5}">
                      <a16:colId xmlns:a16="http://schemas.microsoft.com/office/drawing/2014/main" xmlns="" val="20003"/>
                    </a:ext>
                  </a:extLst>
                </a:gridCol>
                <a:gridCol w="5181600">
                  <a:extLst>
                    <a:ext uri="{9D8B030D-6E8A-4147-A177-3AD203B41FA5}">
                      <a16:colId xmlns:a16="http://schemas.microsoft.com/office/drawing/2014/main" xmlns="" val="20004"/>
                    </a:ext>
                  </a:extLst>
                </a:gridCol>
              </a:tblGrid>
              <a:tr h="716773">
                <a:tc>
                  <a:txBody>
                    <a:bodyPr/>
                    <a:lstStyle/>
                    <a:p>
                      <a:pPr marL="0" marR="0" algn="ctr">
                        <a:lnSpc>
                          <a:spcPct val="107000"/>
                        </a:lnSpc>
                        <a:spcBef>
                          <a:spcPts val="0"/>
                        </a:spcBef>
                        <a:spcAft>
                          <a:spcPts val="0"/>
                        </a:spcAft>
                      </a:pPr>
                      <a:r>
                        <a:rPr lang="en-US" sz="2000" dirty="0" err="1" smtClean="0">
                          <a:effectLst/>
                        </a:rPr>
                        <a:t>Estandar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EP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err="1" smtClean="0">
                          <a:effectLst/>
                        </a:rPr>
                        <a:t>Colocación</a:t>
                      </a:r>
                      <a:endParaRPr lang="en-US" sz="2000" dirty="0" smtClean="0">
                        <a:effectLst/>
                      </a:endParaRPr>
                    </a:p>
                    <a:p>
                      <a:pPr marL="0" marR="0" algn="ctr">
                        <a:lnSpc>
                          <a:spcPct val="107000"/>
                        </a:lnSpc>
                        <a:spcBef>
                          <a:spcPts val="0"/>
                        </a:spcBef>
                        <a:spcAft>
                          <a:spcPts val="0"/>
                        </a:spcAft>
                      </a:pPr>
                      <a:r>
                        <a:rPr lang="en-US" sz="2000" dirty="0" smtClean="0">
                          <a:effectLst/>
                        </a:rPr>
                        <a:t>SAFER™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err="1" smtClean="0">
                          <a:effectLst/>
                        </a:rPr>
                        <a:t>Texto</a:t>
                      </a:r>
                      <a:r>
                        <a:rPr lang="en-US" sz="2000" dirty="0" smtClean="0">
                          <a:effectLst/>
                        </a:rPr>
                        <a:t> EP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err="1" smtClean="0">
                          <a:effectLst/>
                        </a:rPr>
                        <a:t>Observación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693427">
                <a:tc>
                  <a:txBody>
                    <a:bodyPr/>
                    <a:lstStyle/>
                    <a:p>
                      <a:pPr marL="0" marR="0">
                        <a:lnSpc>
                          <a:spcPct val="107000"/>
                        </a:lnSpc>
                        <a:spcBef>
                          <a:spcPts val="0"/>
                        </a:spcBef>
                        <a:spcAft>
                          <a:spcPts val="0"/>
                        </a:spcAft>
                      </a:pPr>
                      <a:r>
                        <a:rPr lang="en-US" sz="1600" dirty="0">
                          <a:effectLst/>
                        </a:rPr>
                        <a:t>QSA.05.18.01 </a:t>
                      </a:r>
                      <a:r>
                        <a:rPr lang="en-US" sz="1600" dirty="0" smtClean="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Alto </a:t>
                      </a:r>
                    </a:p>
                    <a:p>
                      <a:pPr marL="0" marR="0">
                        <a:lnSpc>
                          <a:spcPct val="107000"/>
                        </a:lnSpc>
                        <a:spcBef>
                          <a:spcPts val="0"/>
                        </a:spcBef>
                        <a:spcAft>
                          <a:spcPts val="0"/>
                        </a:spcAft>
                      </a:pPr>
                      <a:r>
                        <a:rPr lang="en-US" sz="20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Limitado</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s-ES" sz="2000" dirty="0" smtClean="0">
                          <a:effectLst/>
                        </a:rPr>
                        <a:t>La organización sigue sus normas y procedimientos que guían el monitoreo del paciente y el reporte de eventos adversos relacionados con la transfusión durante la administración de sangre y sus componentes sanguíneos.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000" dirty="0" smtClean="0">
                          <a:effectLst/>
                        </a:rPr>
                        <a:t>1). Observado en </a:t>
                      </a:r>
                      <a:r>
                        <a:rPr lang="es-ES" sz="2000" i="1" dirty="0" err="1" smtClean="0">
                          <a:effectLst/>
                        </a:rPr>
                        <a:t>Tracer</a:t>
                      </a:r>
                      <a:r>
                        <a:rPr lang="es-ES" sz="2000" dirty="0" smtClean="0">
                          <a:effectLst/>
                        </a:rPr>
                        <a:t> individual en el Hospital__________. Para un </a:t>
                      </a:r>
                      <a:r>
                        <a:rPr lang="es-ES" sz="2000" i="1" dirty="0" err="1" smtClean="0">
                          <a:effectLst/>
                        </a:rPr>
                        <a:t>tracer</a:t>
                      </a:r>
                      <a:r>
                        <a:rPr lang="es-ES" sz="2000" i="1" dirty="0" smtClean="0">
                          <a:effectLst/>
                        </a:rPr>
                        <a:t> </a:t>
                      </a:r>
                      <a:r>
                        <a:rPr lang="es-ES" sz="2000" dirty="0" smtClean="0">
                          <a:effectLst/>
                        </a:rPr>
                        <a:t>de administración de sangre observado, el miembro del personal que administraba la unidad de sangre no siguió las normas y procedimientos de la organización que guían el monitoreo del paciente durante la administración de sangre y sus componentes sanguíneos. La política de la organización establecía que el miembro del personal debía permanecer junto al paciente durante los primeros 15 minutos de la administración de sangre, y el miembro del personal abandonó el lado del paciente para regresar a la estación de la enfermería.</a:t>
                      </a:r>
                      <a:endParaRPr lang="es-ES" sz="2000" dirty="0">
                        <a:effectLst/>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2796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348408016"/>
              </p:ext>
            </p:extLst>
          </p:nvPr>
        </p:nvGraphicFramePr>
        <p:xfrm>
          <a:off x="3995261" y="2444398"/>
          <a:ext cx="3632064"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28349" y="3409619"/>
            <a:ext cx="4676037" cy="3334801"/>
          </a:xfrm>
          <a:prstGeom prst="rect">
            <a:avLst/>
          </a:prstGeom>
        </p:spPr>
      </p:pic>
      <p:pic>
        <p:nvPicPr>
          <p:cNvPr id="6" name="Picture 5"/>
          <p:cNvPicPr>
            <a:picLocks noChangeAspect="1"/>
          </p:cNvPicPr>
          <p:nvPr/>
        </p:nvPicPr>
        <p:blipFill>
          <a:blip r:embed="rId9"/>
          <a:stretch>
            <a:fillRect/>
          </a:stretch>
        </p:blipFill>
        <p:spPr>
          <a:xfrm rot="21373553">
            <a:off x="262068" y="152400"/>
            <a:ext cx="3525468" cy="3003176"/>
          </a:xfrm>
          <a:prstGeom prst="rect">
            <a:avLst/>
          </a:prstGeom>
        </p:spPr>
      </p:pic>
      <p:pic>
        <p:nvPicPr>
          <p:cNvPr id="8" name="Picture 7"/>
          <p:cNvPicPr>
            <a:picLocks noChangeAspect="1"/>
          </p:cNvPicPr>
          <p:nvPr/>
        </p:nvPicPr>
        <p:blipFill>
          <a:blip r:embed="rId10"/>
          <a:stretch>
            <a:fillRect/>
          </a:stretch>
        </p:blipFill>
        <p:spPr>
          <a:xfrm rot="231651">
            <a:off x="7686767" y="282415"/>
            <a:ext cx="4334632" cy="2176461"/>
          </a:xfrm>
          <a:prstGeom prst="rect">
            <a:avLst/>
          </a:prstGeom>
        </p:spPr>
      </p:pic>
      <p:pic>
        <p:nvPicPr>
          <p:cNvPr id="9" name="Picture 8"/>
          <p:cNvPicPr>
            <a:picLocks noChangeAspect="1"/>
          </p:cNvPicPr>
          <p:nvPr/>
        </p:nvPicPr>
        <p:blipFill>
          <a:blip r:embed="rId11"/>
          <a:stretch>
            <a:fillRect/>
          </a:stretch>
        </p:blipFill>
        <p:spPr>
          <a:xfrm>
            <a:off x="7408627" y="3818429"/>
            <a:ext cx="4657748" cy="2920237"/>
          </a:xfrm>
          <a:prstGeom prst="rect">
            <a:avLst/>
          </a:prstGeom>
        </p:spPr>
      </p:pic>
      <p:sp>
        <p:nvSpPr>
          <p:cNvPr id="2" name="TextBox 1"/>
          <p:cNvSpPr txBox="1"/>
          <p:nvPr/>
        </p:nvSpPr>
        <p:spPr>
          <a:xfrm>
            <a:off x="4851893" y="4110717"/>
            <a:ext cx="2509226" cy="1477328"/>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Extranet site – JC Connect – Important Updates – Preventive Analysis Learning Modules</a:t>
            </a:r>
            <a:endParaRPr lang="en-US" dirty="0">
              <a:solidFill>
                <a:schemeClr val="bg1">
                  <a:lumMod val="95000"/>
                </a:schemeClr>
              </a:solidFill>
            </a:endParaRPr>
          </a:p>
        </p:txBody>
      </p:sp>
      <p:sp>
        <p:nvSpPr>
          <p:cNvPr id="3" name="TextBox 2"/>
          <p:cNvSpPr txBox="1"/>
          <p:nvPr/>
        </p:nvSpPr>
        <p:spPr>
          <a:xfrm>
            <a:off x="4092337" y="497319"/>
            <a:ext cx="3316290" cy="1015663"/>
          </a:xfrm>
          <a:prstGeom prst="rect">
            <a:avLst/>
          </a:prstGeom>
          <a:solidFill>
            <a:schemeClr val="accent1">
              <a:lumMod val="75000"/>
            </a:schemeClr>
          </a:solidFill>
        </p:spPr>
        <p:txBody>
          <a:bodyPr wrap="square" rtlCol="0">
            <a:spAutoFit/>
          </a:bodyPr>
          <a:lstStyle/>
          <a:p>
            <a:r>
              <a:rPr lang="en-US" sz="2000" dirty="0" smtClean="0">
                <a:solidFill>
                  <a:schemeClr val="bg1"/>
                </a:solidFill>
                <a:hlinkClick r:id="rId12"/>
              </a:rPr>
              <a:t>www.jointcommission.org</a:t>
            </a:r>
            <a:r>
              <a:rPr lang="en-US" sz="2000" dirty="0" smtClean="0">
                <a:solidFill>
                  <a:schemeClr val="bg1"/>
                </a:solidFill>
              </a:rPr>
              <a:t> </a:t>
            </a:r>
            <a:r>
              <a:rPr lang="en-US" sz="2000" dirty="0" smtClean="0">
                <a:solidFill>
                  <a:schemeClr val="bg1">
                    <a:lumMod val="95000"/>
                  </a:schemeClr>
                </a:solidFill>
                <a:sym typeface="Wingdings" panose="05000000000000000000" pitchFamily="2" charset="2"/>
              </a:rPr>
              <a:t> Accreditation  SAFER Matrix resources</a:t>
            </a:r>
            <a:endParaRPr lang="en-US" sz="2000" dirty="0">
              <a:solidFill>
                <a:schemeClr val="bg1">
                  <a:lumMod val="95000"/>
                </a:schemeClr>
              </a:solidFill>
            </a:endParaRPr>
          </a:p>
        </p:txBody>
      </p:sp>
    </p:spTree>
    <p:extLst>
      <p:ext uri="{BB962C8B-B14F-4D97-AF65-F5344CB8AC3E}">
        <p14:creationId xmlns:p14="http://schemas.microsoft.com/office/powerpoint/2010/main" val="412813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405642017"/>
              </p:ext>
            </p:extLst>
          </p:nvPr>
        </p:nvGraphicFramePr>
        <p:xfrm>
          <a:off x="1598612" y="2514600"/>
          <a:ext cx="96012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68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4578" y="1334998"/>
            <a:ext cx="3825897" cy="3741995"/>
          </a:xfrm>
          <a:prstGeom prst="rect">
            <a:avLst/>
          </a:prstGeom>
        </p:spPr>
      </p:pic>
      <p:pic>
        <p:nvPicPr>
          <p:cNvPr id="3" name="Picture 2"/>
          <p:cNvPicPr>
            <a:picLocks noChangeAspect="1"/>
          </p:cNvPicPr>
          <p:nvPr/>
        </p:nvPicPr>
        <p:blipFill>
          <a:blip r:embed="rId4"/>
          <a:stretch>
            <a:fillRect/>
          </a:stretch>
        </p:blipFill>
        <p:spPr>
          <a:xfrm>
            <a:off x="6415982" y="1546991"/>
            <a:ext cx="4040770" cy="3529281"/>
          </a:xfrm>
          <a:prstGeom prst="rect">
            <a:avLst/>
          </a:prstGeom>
        </p:spPr>
      </p:pic>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522414" y="533400"/>
            <a:ext cx="9601200" cy="838200"/>
          </a:xfrm>
        </p:spPr>
        <p:txBody>
          <a:bodyPr/>
          <a:lstStyle/>
          <a:p>
            <a:r>
              <a:rPr lang="en-US" dirty="0" err="1" smtClean="0"/>
              <a:t>Matriz</a:t>
            </a:r>
            <a:r>
              <a:rPr lang="en-US" dirty="0" smtClean="0"/>
              <a:t> SAFER ¿</a:t>
            </a:r>
            <a:r>
              <a:rPr lang="en-US" dirty="0" err="1" smtClean="0"/>
              <a:t>Qué</a:t>
            </a:r>
            <a:r>
              <a:rPr lang="en-US" dirty="0" smtClean="0"/>
              <a:t> </a:t>
            </a:r>
            <a:r>
              <a:rPr lang="en-US" dirty="0" err="1" smtClean="0"/>
              <a:t>es</a:t>
            </a:r>
            <a:r>
              <a:rPr lang="en-US" dirty="0" smtClean="0"/>
              <a:t>?</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34612020"/>
              </p:ext>
            </p:extLst>
          </p:nvPr>
        </p:nvGraphicFramePr>
        <p:xfrm>
          <a:off x="1141412" y="1600200"/>
          <a:ext cx="10134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18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522414" y="533400"/>
            <a:ext cx="9601200" cy="762000"/>
          </a:xfrm>
        </p:spPr>
        <p:txBody>
          <a:bodyPr/>
          <a:lstStyle/>
          <a:p>
            <a:r>
              <a:rPr lang="en-US" dirty="0" err="1" smtClean="0"/>
              <a:t>Matriz</a:t>
            </a:r>
            <a:r>
              <a:rPr lang="en-US" dirty="0" smtClean="0"/>
              <a:t> SAFER</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02025411"/>
              </p:ext>
            </p:extLst>
          </p:nvPr>
        </p:nvGraphicFramePr>
        <p:xfrm>
          <a:off x="1141412" y="1447800"/>
          <a:ext cx="9753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73286647"/>
              </p:ext>
            </p:extLst>
          </p:nvPr>
        </p:nvGraphicFramePr>
        <p:xfrm>
          <a:off x="1751012" y="5791200"/>
          <a:ext cx="9372603" cy="879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3808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6212" y="381000"/>
            <a:ext cx="8229600" cy="609600"/>
          </a:xfrm>
        </p:spPr>
        <p:txBody>
          <a:bodyPr/>
          <a:lstStyle/>
          <a:p>
            <a:r>
              <a:rPr lang="en-US" dirty="0" err="1" smtClean="0"/>
              <a:t>Matriz</a:t>
            </a:r>
            <a:r>
              <a:rPr lang="en-US" dirty="0" smtClean="0"/>
              <a:t> SAFER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6386611"/>
              </p:ext>
            </p:extLst>
          </p:nvPr>
        </p:nvGraphicFramePr>
        <p:xfrm>
          <a:off x="150812" y="914401"/>
          <a:ext cx="11582399" cy="5808041"/>
        </p:xfrm>
        <a:graphic>
          <a:graphicData uri="http://schemas.openxmlformats.org/drawingml/2006/table">
            <a:tbl>
              <a:tblPr firstRow="1" firstCol="1">
                <a:tableStyleId>{5C22544A-7EE6-4342-B048-85BDC9FD1C3A}</a:tableStyleId>
              </a:tblPr>
              <a:tblGrid>
                <a:gridCol w="1400071">
                  <a:extLst>
                    <a:ext uri="{9D8B030D-6E8A-4147-A177-3AD203B41FA5}">
                      <a16:colId xmlns:a16="http://schemas.microsoft.com/office/drawing/2014/main" xmlns="" val="20000"/>
                    </a:ext>
                  </a:extLst>
                </a:gridCol>
                <a:gridCol w="2545582">
                  <a:extLst>
                    <a:ext uri="{9D8B030D-6E8A-4147-A177-3AD203B41FA5}">
                      <a16:colId xmlns:a16="http://schemas.microsoft.com/office/drawing/2014/main" xmlns="" val="20001"/>
                    </a:ext>
                  </a:extLst>
                </a:gridCol>
                <a:gridCol w="2545582">
                  <a:extLst>
                    <a:ext uri="{9D8B030D-6E8A-4147-A177-3AD203B41FA5}">
                      <a16:colId xmlns:a16="http://schemas.microsoft.com/office/drawing/2014/main" xmlns="" val="20002"/>
                    </a:ext>
                  </a:extLst>
                </a:gridCol>
                <a:gridCol w="2545582">
                  <a:extLst>
                    <a:ext uri="{9D8B030D-6E8A-4147-A177-3AD203B41FA5}">
                      <a16:colId xmlns:a16="http://schemas.microsoft.com/office/drawing/2014/main" xmlns="" val="20003"/>
                    </a:ext>
                  </a:extLst>
                </a:gridCol>
                <a:gridCol w="2545582">
                  <a:extLst>
                    <a:ext uri="{9D8B030D-6E8A-4147-A177-3AD203B41FA5}">
                      <a16:colId xmlns:a16="http://schemas.microsoft.com/office/drawing/2014/main" xmlns="" val="20004"/>
                    </a:ext>
                  </a:extLst>
                </a:gridCol>
              </a:tblGrid>
              <a:tr h="684198">
                <a:tc>
                  <a:txBody>
                    <a:bodyPr/>
                    <a:lstStyle/>
                    <a:p>
                      <a:pPr marL="71755" marR="71755" algn="ctr">
                        <a:spcBef>
                          <a:spcPts val="0"/>
                        </a:spcBef>
                        <a:spcAft>
                          <a:spcPts val="0"/>
                        </a:spcAft>
                      </a:pP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endParaRPr lang="en-US" sz="1800" b="1" dirty="0">
                        <a:solidFill>
                          <a:schemeClr val="tx1"/>
                        </a:solidFill>
                        <a:effectLst/>
                      </a:endParaRPr>
                    </a:p>
                  </a:txBody>
                  <a:tcPr marL="78917" marR="78917"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
                  <a:txBody>
                    <a:bodyPr/>
                    <a:lstStyle/>
                    <a:p>
                      <a:pPr marL="0" marR="0" algn="ctr">
                        <a:spcBef>
                          <a:spcPts val="0"/>
                        </a:spcBef>
                        <a:spcAft>
                          <a:spcPts val="0"/>
                        </a:spcAft>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Immediate Threat</a:t>
                      </a:r>
                      <a:r>
                        <a:rPr lang="en-US" sz="1800" i="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to Life</a:t>
                      </a:r>
                      <a:r>
                        <a:rPr lang="en-US" sz="1400" b="1" i="0" u="none"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threat that represents immediate risk or may potentially have serious adverse effects on the health of the patient, resident, or individual served)</a:t>
                      </a:r>
                      <a:endPar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4"/>
                  </a:ext>
                </a:extLst>
              </a:tr>
              <a:tr h="1451310">
                <a:tc rowSpan="3">
                  <a:txBody>
                    <a:bodyPr/>
                    <a:lstStyle/>
                    <a:p>
                      <a:pPr marL="71755" marR="71755" algn="ctr">
                        <a:spcBef>
                          <a:spcPts val="0"/>
                        </a:spcBef>
                        <a:spcAft>
                          <a:spcPts val="0"/>
                        </a:spcAft>
                      </a:pPr>
                      <a:r>
                        <a:rPr lang="en-US" sz="1800" dirty="0">
                          <a:solidFill>
                            <a:schemeClr val="tx1"/>
                          </a:solidFill>
                          <a:effectLst/>
                        </a:rPr>
                        <a:t>Likelihood to Harm</a:t>
                      </a:r>
                      <a:r>
                        <a:rPr lang="en-US" sz="1800" baseline="0" dirty="0">
                          <a:solidFill>
                            <a:schemeClr val="tx1"/>
                          </a:solidFill>
                          <a:effectLst/>
                        </a:rPr>
                        <a:t> a Patient/Staff/Visitor</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800" b="1" dirty="0">
                          <a:solidFill>
                            <a:schemeClr val="tx1"/>
                          </a:solidFill>
                          <a:effectLst/>
                        </a:rPr>
                        <a:t>HIGH</a:t>
                      </a:r>
                      <a:r>
                        <a:rPr lang="en-US" sz="1800" b="1" baseline="0" dirty="0">
                          <a:solidFill>
                            <a:schemeClr val="tx1"/>
                          </a:solidFill>
                          <a:effectLst/>
                        </a:rPr>
                        <a:t> </a:t>
                      </a:r>
                    </a:p>
                  </a:txBody>
                  <a:tcPr marL="78917" marR="78917"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1451310">
                <a:tc vMerge="1">
                  <a:txBody>
                    <a:bodyPr/>
                    <a:lstStyle/>
                    <a:p>
                      <a:endParaRPr lang="en-US"/>
                    </a:p>
                  </a:txBody>
                  <a:tcPr/>
                </a:tc>
                <a:tc>
                  <a:txBody>
                    <a:bodyPr/>
                    <a:lstStyle/>
                    <a:p>
                      <a:pPr marL="0" marR="0" algn="ctr">
                        <a:spcBef>
                          <a:spcPts val="300"/>
                        </a:spcBef>
                        <a:spcAft>
                          <a:spcPts val="0"/>
                        </a:spcAft>
                      </a:pPr>
                      <a:r>
                        <a:rPr lang="en-US" sz="1800" b="1" dirty="0">
                          <a:solidFill>
                            <a:schemeClr val="tx1"/>
                          </a:solidFill>
                          <a:effectLst/>
                        </a:rPr>
                        <a:t>MODERATE</a:t>
                      </a:r>
                    </a:p>
                    <a:p>
                      <a:pPr marL="0" marR="0" algn="ctr">
                        <a:spcBef>
                          <a:spcPts val="300"/>
                        </a:spcBef>
                        <a:spcAft>
                          <a:spcPts val="0"/>
                        </a:spcAft>
                      </a:pPr>
                      <a:r>
                        <a:rPr lang="en-US" sz="1800" b="1" dirty="0">
                          <a:solidFill>
                            <a:schemeClr val="tx1"/>
                          </a:solidFill>
                          <a:effectLst/>
                        </a:rPr>
                        <a:t> </a:t>
                      </a:r>
                      <a:endPar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381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solidFill>
                            <a:schemeClr val="tx1"/>
                          </a:solidFill>
                          <a:effectLst/>
                        </a:rPr>
                        <a:t> </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xmlns="" val="10001"/>
                  </a:ext>
                </a:extLst>
              </a:tr>
              <a:tr h="1349138">
                <a:tc vMerge="1">
                  <a:txBody>
                    <a:bodyPr/>
                    <a:lstStyle/>
                    <a:p>
                      <a:endParaRPr lang="en-US"/>
                    </a:p>
                  </a:txBody>
                  <a:tcPr/>
                </a:tc>
                <a:tc>
                  <a:txBody>
                    <a:bodyPr/>
                    <a:lstStyle/>
                    <a:p>
                      <a:pPr marL="0" marR="0" algn="ctr">
                        <a:spcBef>
                          <a:spcPts val="300"/>
                        </a:spcBef>
                        <a:spcAft>
                          <a:spcPts val="0"/>
                        </a:spcAft>
                      </a:pPr>
                      <a:r>
                        <a:rPr lang="en-US" sz="1800" b="1" dirty="0">
                          <a:solidFill>
                            <a:schemeClr val="tx1"/>
                          </a:solidFill>
                          <a:effectLst/>
                        </a:rPr>
                        <a:t>LOW</a:t>
                      </a:r>
                    </a:p>
                    <a:p>
                      <a:pPr marL="0" marR="0">
                        <a:spcBef>
                          <a:spcPts val="300"/>
                        </a:spcBef>
                        <a:spcAft>
                          <a:spcPts val="0"/>
                        </a:spcAft>
                      </a:pPr>
                      <a:r>
                        <a:rPr lang="en-US" sz="1800" b="1" dirty="0">
                          <a:solidFill>
                            <a:schemeClr val="tx1"/>
                          </a:solidFill>
                          <a:effectLst/>
                        </a:rPr>
                        <a:t> </a:t>
                      </a:r>
                      <a:endPar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381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2"/>
                  </a:ext>
                </a:extLst>
              </a:tr>
              <a:tr h="855243">
                <a:tc gridSpan="2">
                  <a:txBody>
                    <a:bodyPr/>
                    <a:lstStyle/>
                    <a:p>
                      <a:pPr marL="0" marR="0" algn="ctr">
                        <a:spcBef>
                          <a:spcPts val="0"/>
                        </a:spcBef>
                        <a:spcAft>
                          <a:spcPts val="0"/>
                        </a:spcAft>
                      </a:pPr>
                      <a:r>
                        <a:rPr lang="en-US" sz="1200" dirty="0">
                          <a:solidFill>
                            <a:schemeClr val="tx1"/>
                          </a:solidFill>
                          <a:effectLst/>
                        </a:rPr>
                        <a:t> </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8917" marR="7891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a:spcBef>
                          <a:spcPts val="300"/>
                        </a:spcBef>
                        <a:spcAft>
                          <a:spcPts val="0"/>
                        </a:spcAft>
                      </a:pPr>
                      <a:r>
                        <a:rPr lang="en-US" sz="1800" b="1" dirty="0">
                          <a:solidFill>
                            <a:schemeClr val="tx1"/>
                          </a:solidFill>
                          <a:effectLst/>
                        </a:rPr>
                        <a:t>  </a:t>
                      </a:r>
                      <a:r>
                        <a:rPr lang="en-US" sz="1800" b="1" dirty="0" smtClean="0">
                          <a:solidFill>
                            <a:schemeClr val="tx1"/>
                          </a:solidFill>
                          <a:effectLst/>
                        </a:rPr>
                        <a:t>LIMITED</a:t>
                      </a:r>
                      <a:endParaRPr lang="en-US" sz="1300" b="1" dirty="0">
                        <a:solidFill>
                          <a:schemeClr val="tx1"/>
                        </a:solidFill>
                        <a:effectLst/>
                      </a:endParaRPr>
                    </a:p>
                  </a:txBody>
                  <a:tcPr marL="78917" marR="7891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800" b="1" dirty="0">
                          <a:solidFill>
                            <a:schemeClr val="tx1"/>
                          </a:solidFill>
                          <a:effectLst/>
                        </a:rPr>
                        <a:t>    </a:t>
                      </a:r>
                      <a:r>
                        <a:rPr lang="en-US" sz="1800" b="1" dirty="0" smtClean="0">
                          <a:solidFill>
                            <a:schemeClr val="tx1"/>
                          </a:solidFill>
                          <a:effectLst/>
                        </a:rPr>
                        <a:t>PATTERN</a:t>
                      </a:r>
                      <a:endParaRPr lang="en-US" sz="1300" b="1" dirty="0">
                        <a:solidFill>
                          <a:schemeClr val="tx1"/>
                        </a:solidFill>
                        <a:effectLst/>
                      </a:endParaRPr>
                    </a:p>
                  </a:txBody>
                  <a:tcPr marL="78917" marR="7891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0"/>
                        </a:spcAft>
                      </a:pPr>
                      <a:r>
                        <a:rPr lang="en-US" sz="1800" b="1" dirty="0">
                          <a:solidFill>
                            <a:schemeClr val="tx1"/>
                          </a:solidFill>
                          <a:effectLst/>
                        </a:rPr>
                        <a:t>   </a:t>
                      </a:r>
                      <a:r>
                        <a:rPr lang="en-US" sz="1800" b="1" dirty="0" smtClean="0">
                          <a:solidFill>
                            <a:schemeClr val="tx1"/>
                          </a:solidFill>
                          <a:effectLst/>
                        </a:rPr>
                        <a:t>WIDESPREAD</a:t>
                      </a:r>
                      <a:endParaRPr lang="en-US" sz="1300" b="1" dirty="0">
                        <a:solidFill>
                          <a:schemeClr val="tx1"/>
                        </a:solidFill>
                        <a:effectLst/>
                      </a:endParaRPr>
                    </a:p>
                  </a:txBody>
                  <a:tcPr marL="78917" marR="7891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00747242"/>
              </p:ext>
            </p:extLst>
          </p:nvPr>
        </p:nvGraphicFramePr>
        <p:xfrm>
          <a:off x="684212" y="1371600"/>
          <a:ext cx="10668000" cy="4994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379412" y="304800"/>
            <a:ext cx="11049000" cy="838200"/>
          </a:xfrm>
        </p:spPr>
        <p:txBody>
          <a:bodyPr>
            <a:noAutofit/>
          </a:bodyPr>
          <a:lstStyle/>
          <a:p>
            <a:pPr algn="ctr"/>
            <a:r>
              <a:rPr lang="es-PR" sz="2400" dirty="0" smtClean="0"/>
              <a:t>Eje Y</a:t>
            </a:r>
            <a:br>
              <a:rPr lang="es-PR" sz="2400" dirty="0" smtClean="0"/>
            </a:br>
            <a:r>
              <a:rPr lang="es-PR" sz="2400" dirty="0" smtClean="0"/>
              <a:t>Probabilidad de hacer daño a un paciente/visitante/personal</a:t>
            </a:r>
            <a:endParaRPr lang="en-US" sz="2400" dirty="0"/>
          </a:p>
        </p:txBody>
      </p:sp>
    </p:spTree>
    <p:extLst>
      <p:ext uri="{BB962C8B-B14F-4D97-AF65-F5344CB8AC3E}">
        <p14:creationId xmlns:p14="http://schemas.microsoft.com/office/powerpoint/2010/main" val="152352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82546089"/>
              </p:ext>
            </p:extLst>
          </p:nvPr>
        </p:nvGraphicFramePr>
        <p:xfrm>
          <a:off x="912812" y="1219200"/>
          <a:ext cx="10515600" cy="4994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6"/>
          <p:cNvSpPr txBox="1">
            <a:spLocks/>
          </p:cNvSpPr>
          <p:nvPr/>
        </p:nvSpPr>
        <p:spPr>
          <a:xfrm>
            <a:off x="1903412" y="228600"/>
            <a:ext cx="76200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PR" sz="2800" dirty="0" smtClean="0"/>
              <a:t>Eje X - Alcance</a:t>
            </a:r>
            <a:endParaRPr lang="en-US" sz="2800" dirty="0"/>
          </a:p>
        </p:txBody>
      </p:sp>
    </p:spTree>
    <p:extLst>
      <p:ext uri="{BB962C8B-B14F-4D97-AF65-F5344CB8AC3E}">
        <p14:creationId xmlns:p14="http://schemas.microsoft.com/office/powerpoint/2010/main" val="5095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2642</TotalTime>
  <Words>3051</Words>
  <Application>Microsoft Office PowerPoint</Application>
  <PresentationFormat>Custom</PresentationFormat>
  <Paragraphs>285</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Palatino Linotype</vt:lpstr>
      <vt:lpstr>Segoe UI Symbol</vt:lpstr>
      <vt:lpstr>Times New Roman</vt:lpstr>
      <vt:lpstr>Wingdings</vt:lpstr>
      <vt:lpstr>Watercolor_16x9</vt:lpstr>
      <vt:lpstr>Survey Analysis for Evaluating Risk (SAFER™)</vt:lpstr>
      <vt:lpstr>Objetivos</vt:lpstr>
      <vt:lpstr>Comisión Conjunta – Project REFRESH</vt:lpstr>
      <vt:lpstr>Panorama de los cambios</vt:lpstr>
      <vt:lpstr>Matriz SAFER ¿Qué es?</vt:lpstr>
      <vt:lpstr>Matriz SAFER</vt:lpstr>
      <vt:lpstr>PowerPoint Presentation</vt:lpstr>
      <vt:lpstr>Eje Y Probabilidad de hacer daño a un paciente/visitante/personal</vt:lpstr>
      <vt:lpstr>PowerPoint Presentation</vt:lpstr>
      <vt:lpstr>PowerPoint Presentation</vt:lpstr>
      <vt:lpstr>¿Cómo se determina el riesgo?</vt:lpstr>
      <vt:lpstr>PowerPoint Presentation</vt:lpstr>
      <vt:lpstr>Hospital MS 01.01.01, EP5</vt:lpstr>
      <vt:lpstr>Hospital</vt:lpstr>
      <vt:lpstr>Home Care IC 02.01.01 EP2</vt:lpstr>
      <vt:lpstr>Home Care</vt:lpstr>
      <vt:lpstr>Home Care NPSG 15.02.01, EP1</vt:lpstr>
      <vt:lpstr>Home Care</vt:lpstr>
      <vt:lpstr>Ambulatorio PC 03.01.03, EP1</vt:lpstr>
      <vt:lpstr>Ambulatorio</vt:lpstr>
      <vt:lpstr>Hospital EC 02.06.01, EP1</vt:lpstr>
      <vt:lpstr>PowerPoint Presentation</vt:lpstr>
      <vt:lpstr>Requisitos para Mejoramiento (RFI’s)</vt:lpstr>
      <vt:lpstr>PowerPoint Presentation</vt:lpstr>
      <vt:lpstr>Evidencia de cumplimiento con el estándar (ESC)</vt:lpstr>
      <vt:lpstr>Required follow-Up activities</vt:lpstr>
      <vt:lpstr>Informe de ESC</vt:lpstr>
      <vt:lpstr>Informe de ESC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a Slide Title - 3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Ana Y. Antongiorgi Cruz</dc:creator>
  <cp:lastModifiedBy>Ana Y. Antongiorgi Cruz</cp:lastModifiedBy>
  <cp:revision>233</cp:revision>
  <cp:lastPrinted>2019-02-11T18:22:44Z</cp:lastPrinted>
  <dcterms:created xsi:type="dcterms:W3CDTF">2019-01-16T16:03:14Z</dcterms:created>
  <dcterms:modified xsi:type="dcterms:W3CDTF">2019-02-21T12:29:57Z</dcterms:modified>
</cp:coreProperties>
</file>